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84" r:id="rId18"/>
    <p:sldId id="273" r:id="rId19"/>
    <p:sldId id="294" r:id="rId20"/>
    <p:sldId id="276" r:id="rId21"/>
    <p:sldId id="285" r:id="rId22"/>
    <p:sldId id="287" r:id="rId23"/>
    <p:sldId id="288" r:id="rId24"/>
    <p:sldId id="277" r:id="rId25"/>
    <p:sldId id="289" r:id="rId26"/>
    <p:sldId id="292" r:id="rId27"/>
    <p:sldId id="279" r:id="rId28"/>
    <p:sldId id="278" r:id="rId29"/>
    <p:sldId id="290" r:id="rId30"/>
    <p:sldId id="281" r:id="rId31"/>
    <p:sldId id="291" r:id="rId32"/>
    <p:sldId id="293" r:id="rId33"/>
    <p:sldId id="282"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4A6FAE-7E2A-4079-8111-007A88A88C3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F10BB98D-75E7-4A42-9C41-5AA76C6E65C2}">
      <dgm:prSet/>
      <dgm:spPr/>
      <dgm:t>
        <a:bodyPr/>
        <a:lstStyle/>
        <a:p>
          <a:r>
            <a:rPr lang="it-IT"/>
            <a:t>Goals;</a:t>
          </a:r>
          <a:endParaRPr lang="en-US"/>
        </a:p>
      </dgm:t>
    </dgm:pt>
    <dgm:pt modelId="{4A653DC7-B2EE-4BCD-B05B-68A8B8D6DA9F}" type="parTrans" cxnId="{61CA90E6-DB46-47F7-8F6C-1EC019912006}">
      <dgm:prSet/>
      <dgm:spPr/>
      <dgm:t>
        <a:bodyPr/>
        <a:lstStyle/>
        <a:p>
          <a:endParaRPr lang="en-US"/>
        </a:p>
      </dgm:t>
    </dgm:pt>
    <dgm:pt modelId="{CD1C91BA-9B44-49AB-B183-DB3F7819DB3E}" type="sibTrans" cxnId="{61CA90E6-DB46-47F7-8F6C-1EC019912006}">
      <dgm:prSet/>
      <dgm:spPr/>
      <dgm:t>
        <a:bodyPr/>
        <a:lstStyle/>
        <a:p>
          <a:endParaRPr lang="en-US"/>
        </a:p>
      </dgm:t>
    </dgm:pt>
    <dgm:pt modelId="{696DC645-BB0F-4A4B-9325-B34285A94319}">
      <dgm:prSet/>
      <dgm:spPr/>
      <dgm:t>
        <a:bodyPr/>
        <a:lstStyle/>
        <a:p>
          <a:r>
            <a:rPr lang="it-IT"/>
            <a:t>Mathematical model;</a:t>
          </a:r>
          <a:endParaRPr lang="en-US"/>
        </a:p>
      </dgm:t>
    </dgm:pt>
    <dgm:pt modelId="{2D9A346C-D9F3-45DC-8366-DE64C9B7230D}" type="parTrans" cxnId="{A0A22954-EE5D-447D-BC23-4A403E818718}">
      <dgm:prSet/>
      <dgm:spPr/>
      <dgm:t>
        <a:bodyPr/>
        <a:lstStyle/>
        <a:p>
          <a:endParaRPr lang="en-US"/>
        </a:p>
      </dgm:t>
    </dgm:pt>
    <dgm:pt modelId="{064495AB-BB6D-47A7-8E26-1B5DF7909F6A}" type="sibTrans" cxnId="{A0A22954-EE5D-447D-BC23-4A403E818718}">
      <dgm:prSet/>
      <dgm:spPr/>
      <dgm:t>
        <a:bodyPr/>
        <a:lstStyle/>
        <a:p>
          <a:endParaRPr lang="en-US"/>
        </a:p>
      </dgm:t>
    </dgm:pt>
    <dgm:pt modelId="{B705F37C-F7CC-40E5-8767-E33F6F074793}">
      <dgm:prSet/>
      <dgm:spPr/>
      <dgm:t>
        <a:bodyPr/>
        <a:lstStyle/>
        <a:p>
          <a:r>
            <a:rPr lang="it-IT"/>
            <a:t>UAV Control;</a:t>
          </a:r>
          <a:endParaRPr lang="en-US"/>
        </a:p>
      </dgm:t>
    </dgm:pt>
    <dgm:pt modelId="{F05CC4F4-B182-4896-8A20-2C65415F0C34}" type="parTrans" cxnId="{E912E7F8-DB91-42A9-A111-745EBB2013FE}">
      <dgm:prSet/>
      <dgm:spPr/>
      <dgm:t>
        <a:bodyPr/>
        <a:lstStyle/>
        <a:p>
          <a:endParaRPr lang="en-US"/>
        </a:p>
      </dgm:t>
    </dgm:pt>
    <dgm:pt modelId="{A37FE232-7E56-494D-8E4A-19DD953347C0}" type="sibTrans" cxnId="{E912E7F8-DB91-42A9-A111-745EBB2013FE}">
      <dgm:prSet/>
      <dgm:spPr/>
      <dgm:t>
        <a:bodyPr/>
        <a:lstStyle/>
        <a:p>
          <a:endParaRPr lang="en-US"/>
        </a:p>
      </dgm:t>
    </dgm:pt>
    <dgm:pt modelId="{7487204A-4DA7-4F71-B481-64EB7383630A}">
      <dgm:prSet/>
      <dgm:spPr/>
      <dgm:t>
        <a:bodyPr/>
        <a:lstStyle/>
        <a:p>
          <a:r>
            <a:rPr lang="it-IT"/>
            <a:t>Reinforcement Learning;</a:t>
          </a:r>
          <a:endParaRPr lang="en-US"/>
        </a:p>
      </dgm:t>
    </dgm:pt>
    <dgm:pt modelId="{49EDEC96-AD75-42CE-9B36-5375ED47A2B4}" type="parTrans" cxnId="{8CF03EC2-62E6-462C-BCFC-85F93ADC518B}">
      <dgm:prSet/>
      <dgm:spPr/>
      <dgm:t>
        <a:bodyPr/>
        <a:lstStyle/>
        <a:p>
          <a:endParaRPr lang="en-US"/>
        </a:p>
      </dgm:t>
    </dgm:pt>
    <dgm:pt modelId="{6E3AE6C5-5591-41E3-A234-61AE7220FC64}" type="sibTrans" cxnId="{8CF03EC2-62E6-462C-BCFC-85F93ADC518B}">
      <dgm:prSet/>
      <dgm:spPr/>
      <dgm:t>
        <a:bodyPr/>
        <a:lstStyle/>
        <a:p>
          <a:endParaRPr lang="en-US"/>
        </a:p>
      </dgm:t>
    </dgm:pt>
    <dgm:pt modelId="{2023148A-FBF1-474A-AA8B-6B286EBCF7EB}">
      <dgm:prSet/>
      <dgm:spPr/>
      <dgm:t>
        <a:bodyPr/>
        <a:lstStyle/>
        <a:p>
          <a:r>
            <a:rPr lang="it-IT"/>
            <a:t>Simulink;</a:t>
          </a:r>
          <a:endParaRPr lang="en-US"/>
        </a:p>
      </dgm:t>
    </dgm:pt>
    <dgm:pt modelId="{E338BAD0-E931-4885-A6E3-FF0033886793}" type="parTrans" cxnId="{3BBE8689-796F-48B1-905B-205827BC1CBA}">
      <dgm:prSet/>
      <dgm:spPr/>
      <dgm:t>
        <a:bodyPr/>
        <a:lstStyle/>
        <a:p>
          <a:endParaRPr lang="en-US"/>
        </a:p>
      </dgm:t>
    </dgm:pt>
    <dgm:pt modelId="{68E6D7BE-4A1D-44D2-A4DF-8116F772AEA2}" type="sibTrans" cxnId="{3BBE8689-796F-48B1-905B-205827BC1CBA}">
      <dgm:prSet/>
      <dgm:spPr/>
      <dgm:t>
        <a:bodyPr/>
        <a:lstStyle/>
        <a:p>
          <a:endParaRPr lang="en-US"/>
        </a:p>
      </dgm:t>
    </dgm:pt>
    <dgm:pt modelId="{7D693528-7B9E-4621-916E-3C27D81DA00E}">
      <dgm:prSet/>
      <dgm:spPr/>
      <dgm:t>
        <a:bodyPr/>
        <a:lstStyle/>
        <a:p>
          <a:r>
            <a:rPr lang="it-IT"/>
            <a:t>Results.</a:t>
          </a:r>
          <a:endParaRPr lang="en-US"/>
        </a:p>
      </dgm:t>
    </dgm:pt>
    <dgm:pt modelId="{CFC8BEF9-7C49-4482-8A48-75D79D7FDBAC}" type="parTrans" cxnId="{0F5C6B4C-C828-447A-8629-03549780629C}">
      <dgm:prSet/>
      <dgm:spPr/>
      <dgm:t>
        <a:bodyPr/>
        <a:lstStyle/>
        <a:p>
          <a:endParaRPr lang="en-US"/>
        </a:p>
      </dgm:t>
    </dgm:pt>
    <dgm:pt modelId="{6088B666-A0B0-482B-956F-9E52196F9FBA}" type="sibTrans" cxnId="{0F5C6B4C-C828-447A-8629-03549780629C}">
      <dgm:prSet/>
      <dgm:spPr/>
      <dgm:t>
        <a:bodyPr/>
        <a:lstStyle/>
        <a:p>
          <a:endParaRPr lang="en-US"/>
        </a:p>
      </dgm:t>
    </dgm:pt>
    <dgm:pt modelId="{247E762B-CE22-4A3F-BBD5-1D586F6D9891}" type="pres">
      <dgm:prSet presAssocID="{834A6FAE-7E2A-4079-8111-007A88A88C3B}" presName="vert0" presStyleCnt="0">
        <dgm:presLayoutVars>
          <dgm:dir/>
          <dgm:animOne val="branch"/>
          <dgm:animLvl val="lvl"/>
        </dgm:presLayoutVars>
      </dgm:prSet>
      <dgm:spPr/>
    </dgm:pt>
    <dgm:pt modelId="{3653B9CA-4F40-48B6-AB7E-DFD01C3F94E4}" type="pres">
      <dgm:prSet presAssocID="{F10BB98D-75E7-4A42-9C41-5AA76C6E65C2}" presName="thickLine" presStyleLbl="alignNode1" presStyleIdx="0" presStyleCnt="6"/>
      <dgm:spPr/>
    </dgm:pt>
    <dgm:pt modelId="{71351223-D73C-4107-AB96-DD43F219DBA4}" type="pres">
      <dgm:prSet presAssocID="{F10BB98D-75E7-4A42-9C41-5AA76C6E65C2}" presName="horz1" presStyleCnt="0"/>
      <dgm:spPr/>
    </dgm:pt>
    <dgm:pt modelId="{B40F8354-7CD0-4992-8D5A-8A5F7918BC24}" type="pres">
      <dgm:prSet presAssocID="{F10BB98D-75E7-4A42-9C41-5AA76C6E65C2}" presName="tx1" presStyleLbl="revTx" presStyleIdx="0" presStyleCnt="6"/>
      <dgm:spPr/>
    </dgm:pt>
    <dgm:pt modelId="{1BEA08F2-15B3-4372-94B1-B9A64D3C860B}" type="pres">
      <dgm:prSet presAssocID="{F10BB98D-75E7-4A42-9C41-5AA76C6E65C2}" presName="vert1" presStyleCnt="0"/>
      <dgm:spPr/>
    </dgm:pt>
    <dgm:pt modelId="{3D52B6EA-0C47-4361-A946-546F91FCD5CE}" type="pres">
      <dgm:prSet presAssocID="{696DC645-BB0F-4A4B-9325-B34285A94319}" presName="thickLine" presStyleLbl="alignNode1" presStyleIdx="1" presStyleCnt="6"/>
      <dgm:spPr/>
    </dgm:pt>
    <dgm:pt modelId="{40D0F150-E687-4201-A119-694DFE1CD37D}" type="pres">
      <dgm:prSet presAssocID="{696DC645-BB0F-4A4B-9325-B34285A94319}" presName="horz1" presStyleCnt="0"/>
      <dgm:spPr/>
    </dgm:pt>
    <dgm:pt modelId="{0D1FDF2B-9445-4D3F-99CD-629BA5C18270}" type="pres">
      <dgm:prSet presAssocID="{696DC645-BB0F-4A4B-9325-B34285A94319}" presName="tx1" presStyleLbl="revTx" presStyleIdx="1" presStyleCnt="6"/>
      <dgm:spPr/>
    </dgm:pt>
    <dgm:pt modelId="{FF75CB77-16C9-41E2-8C5A-75F414809380}" type="pres">
      <dgm:prSet presAssocID="{696DC645-BB0F-4A4B-9325-B34285A94319}" presName="vert1" presStyleCnt="0"/>
      <dgm:spPr/>
    </dgm:pt>
    <dgm:pt modelId="{8C1FFBE1-5044-4B26-8082-2689E1A537DD}" type="pres">
      <dgm:prSet presAssocID="{B705F37C-F7CC-40E5-8767-E33F6F074793}" presName="thickLine" presStyleLbl="alignNode1" presStyleIdx="2" presStyleCnt="6"/>
      <dgm:spPr/>
    </dgm:pt>
    <dgm:pt modelId="{979F1633-703F-4C63-A56F-34BF8CC809F7}" type="pres">
      <dgm:prSet presAssocID="{B705F37C-F7CC-40E5-8767-E33F6F074793}" presName="horz1" presStyleCnt="0"/>
      <dgm:spPr/>
    </dgm:pt>
    <dgm:pt modelId="{6120EF87-A09F-41A1-8FFE-9582EFFB6E9A}" type="pres">
      <dgm:prSet presAssocID="{B705F37C-F7CC-40E5-8767-E33F6F074793}" presName="tx1" presStyleLbl="revTx" presStyleIdx="2" presStyleCnt="6"/>
      <dgm:spPr/>
    </dgm:pt>
    <dgm:pt modelId="{BC688805-E1BE-4559-B8C4-6B86F34EB0C7}" type="pres">
      <dgm:prSet presAssocID="{B705F37C-F7CC-40E5-8767-E33F6F074793}" presName="vert1" presStyleCnt="0"/>
      <dgm:spPr/>
    </dgm:pt>
    <dgm:pt modelId="{B1F3FBDB-B586-45E5-823E-0C9F9714A935}" type="pres">
      <dgm:prSet presAssocID="{7487204A-4DA7-4F71-B481-64EB7383630A}" presName="thickLine" presStyleLbl="alignNode1" presStyleIdx="3" presStyleCnt="6"/>
      <dgm:spPr/>
    </dgm:pt>
    <dgm:pt modelId="{6A50E560-65BA-4B1C-8737-94644FA850F9}" type="pres">
      <dgm:prSet presAssocID="{7487204A-4DA7-4F71-B481-64EB7383630A}" presName="horz1" presStyleCnt="0"/>
      <dgm:spPr/>
    </dgm:pt>
    <dgm:pt modelId="{FE93B501-F3BD-4612-8D86-34018F71F17D}" type="pres">
      <dgm:prSet presAssocID="{7487204A-4DA7-4F71-B481-64EB7383630A}" presName="tx1" presStyleLbl="revTx" presStyleIdx="3" presStyleCnt="6"/>
      <dgm:spPr/>
    </dgm:pt>
    <dgm:pt modelId="{A3F71E26-9BD6-4F70-8E3D-EBECB947D9B5}" type="pres">
      <dgm:prSet presAssocID="{7487204A-4DA7-4F71-B481-64EB7383630A}" presName="vert1" presStyleCnt="0"/>
      <dgm:spPr/>
    </dgm:pt>
    <dgm:pt modelId="{081A9DE3-F531-4B3A-A40D-D0D18A0A8A0C}" type="pres">
      <dgm:prSet presAssocID="{2023148A-FBF1-474A-AA8B-6B286EBCF7EB}" presName="thickLine" presStyleLbl="alignNode1" presStyleIdx="4" presStyleCnt="6"/>
      <dgm:spPr/>
    </dgm:pt>
    <dgm:pt modelId="{B98B780A-B820-444D-9CA1-1E0C60077D40}" type="pres">
      <dgm:prSet presAssocID="{2023148A-FBF1-474A-AA8B-6B286EBCF7EB}" presName="horz1" presStyleCnt="0"/>
      <dgm:spPr/>
    </dgm:pt>
    <dgm:pt modelId="{B565EF86-5275-4497-B268-C826E045153F}" type="pres">
      <dgm:prSet presAssocID="{2023148A-FBF1-474A-AA8B-6B286EBCF7EB}" presName="tx1" presStyleLbl="revTx" presStyleIdx="4" presStyleCnt="6"/>
      <dgm:spPr/>
    </dgm:pt>
    <dgm:pt modelId="{743151A6-9642-4C9D-B023-B2B72712A522}" type="pres">
      <dgm:prSet presAssocID="{2023148A-FBF1-474A-AA8B-6B286EBCF7EB}" presName="vert1" presStyleCnt="0"/>
      <dgm:spPr/>
    </dgm:pt>
    <dgm:pt modelId="{A489B2B3-3E48-44FB-B508-C50C52FC9546}" type="pres">
      <dgm:prSet presAssocID="{7D693528-7B9E-4621-916E-3C27D81DA00E}" presName="thickLine" presStyleLbl="alignNode1" presStyleIdx="5" presStyleCnt="6"/>
      <dgm:spPr/>
    </dgm:pt>
    <dgm:pt modelId="{B74E753D-2949-4C05-8F57-5461222E1DF6}" type="pres">
      <dgm:prSet presAssocID="{7D693528-7B9E-4621-916E-3C27D81DA00E}" presName="horz1" presStyleCnt="0"/>
      <dgm:spPr/>
    </dgm:pt>
    <dgm:pt modelId="{1850BB49-3EB7-41B2-A63D-C391D657EDE1}" type="pres">
      <dgm:prSet presAssocID="{7D693528-7B9E-4621-916E-3C27D81DA00E}" presName="tx1" presStyleLbl="revTx" presStyleIdx="5" presStyleCnt="6"/>
      <dgm:spPr/>
    </dgm:pt>
    <dgm:pt modelId="{DDDBD85B-7ADE-400D-B051-E81C5C928877}" type="pres">
      <dgm:prSet presAssocID="{7D693528-7B9E-4621-916E-3C27D81DA00E}" presName="vert1" presStyleCnt="0"/>
      <dgm:spPr/>
    </dgm:pt>
  </dgm:ptLst>
  <dgm:cxnLst>
    <dgm:cxn modelId="{D719B00D-53AC-445B-B91A-43E1B83EAC85}" type="presOf" srcId="{2023148A-FBF1-474A-AA8B-6B286EBCF7EB}" destId="{B565EF86-5275-4497-B268-C826E045153F}" srcOrd="0" destOrd="0" presId="urn:microsoft.com/office/officeart/2008/layout/LinedList"/>
    <dgm:cxn modelId="{35604123-A8B0-4253-B824-6D752F06936A}" type="presOf" srcId="{F10BB98D-75E7-4A42-9C41-5AA76C6E65C2}" destId="{B40F8354-7CD0-4992-8D5A-8A5F7918BC24}" srcOrd="0" destOrd="0" presId="urn:microsoft.com/office/officeart/2008/layout/LinedList"/>
    <dgm:cxn modelId="{52088428-8021-4A50-AB87-2ABEC53129D6}" type="presOf" srcId="{B705F37C-F7CC-40E5-8767-E33F6F074793}" destId="{6120EF87-A09F-41A1-8FFE-9582EFFB6E9A}" srcOrd="0" destOrd="0" presId="urn:microsoft.com/office/officeart/2008/layout/LinedList"/>
    <dgm:cxn modelId="{B0699838-B6CF-47E3-98B7-8528A8266766}" type="presOf" srcId="{834A6FAE-7E2A-4079-8111-007A88A88C3B}" destId="{247E762B-CE22-4A3F-BBD5-1D586F6D9891}" srcOrd="0" destOrd="0" presId="urn:microsoft.com/office/officeart/2008/layout/LinedList"/>
    <dgm:cxn modelId="{0F5C6B4C-C828-447A-8629-03549780629C}" srcId="{834A6FAE-7E2A-4079-8111-007A88A88C3B}" destId="{7D693528-7B9E-4621-916E-3C27D81DA00E}" srcOrd="5" destOrd="0" parTransId="{CFC8BEF9-7C49-4482-8A48-75D79D7FDBAC}" sibTransId="{6088B666-A0B0-482B-956F-9E52196F9FBA}"/>
    <dgm:cxn modelId="{A0A22954-EE5D-447D-BC23-4A403E818718}" srcId="{834A6FAE-7E2A-4079-8111-007A88A88C3B}" destId="{696DC645-BB0F-4A4B-9325-B34285A94319}" srcOrd="1" destOrd="0" parTransId="{2D9A346C-D9F3-45DC-8366-DE64C9B7230D}" sibTransId="{064495AB-BB6D-47A7-8E26-1B5DF7909F6A}"/>
    <dgm:cxn modelId="{DE7DFF7F-A562-4EBF-89BB-B68B7F783608}" type="presOf" srcId="{696DC645-BB0F-4A4B-9325-B34285A94319}" destId="{0D1FDF2B-9445-4D3F-99CD-629BA5C18270}" srcOrd="0" destOrd="0" presId="urn:microsoft.com/office/officeart/2008/layout/LinedList"/>
    <dgm:cxn modelId="{3BBE8689-796F-48B1-905B-205827BC1CBA}" srcId="{834A6FAE-7E2A-4079-8111-007A88A88C3B}" destId="{2023148A-FBF1-474A-AA8B-6B286EBCF7EB}" srcOrd="4" destOrd="0" parTransId="{E338BAD0-E931-4885-A6E3-FF0033886793}" sibTransId="{68E6D7BE-4A1D-44D2-A4DF-8116F772AEA2}"/>
    <dgm:cxn modelId="{28D5E38E-83A7-4571-AE1A-1AD80C406B27}" type="presOf" srcId="{7D693528-7B9E-4621-916E-3C27D81DA00E}" destId="{1850BB49-3EB7-41B2-A63D-C391D657EDE1}" srcOrd="0" destOrd="0" presId="urn:microsoft.com/office/officeart/2008/layout/LinedList"/>
    <dgm:cxn modelId="{8CF03EC2-62E6-462C-BCFC-85F93ADC518B}" srcId="{834A6FAE-7E2A-4079-8111-007A88A88C3B}" destId="{7487204A-4DA7-4F71-B481-64EB7383630A}" srcOrd="3" destOrd="0" parTransId="{49EDEC96-AD75-42CE-9B36-5375ED47A2B4}" sibTransId="{6E3AE6C5-5591-41E3-A234-61AE7220FC64}"/>
    <dgm:cxn modelId="{F2F49CD9-46A0-476D-8EE1-E56268146DE1}" type="presOf" srcId="{7487204A-4DA7-4F71-B481-64EB7383630A}" destId="{FE93B501-F3BD-4612-8D86-34018F71F17D}" srcOrd="0" destOrd="0" presId="urn:microsoft.com/office/officeart/2008/layout/LinedList"/>
    <dgm:cxn modelId="{61CA90E6-DB46-47F7-8F6C-1EC019912006}" srcId="{834A6FAE-7E2A-4079-8111-007A88A88C3B}" destId="{F10BB98D-75E7-4A42-9C41-5AA76C6E65C2}" srcOrd="0" destOrd="0" parTransId="{4A653DC7-B2EE-4BCD-B05B-68A8B8D6DA9F}" sibTransId="{CD1C91BA-9B44-49AB-B183-DB3F7819DB3E}"/>
    <dgm:cxn modelId="{E912E7F8-DB91-42A9-A111-745EBB2013FE}" srcId="{834A6FAE-7E2A-4079-8111-007A88A88C3B}" destId="{B705F37C-F7CC-40E5-8767-E33F6F074793}" srcOrd="2" destOrd="0" parTransId="{F05CC4F4-B182-4896-8A20-2C65415F0C34}" sibTransId="{A37FE232-7E56-494D-8E4A-19DD953347C0}"/>
    <dgm:cxn modelId="{981C2BB6-6D25-44AE-A040-30F0BAF790B3}" type="presParOf" srcId="{247E762B-CE22-4A3F-BBD5-1D586F6D9891}" destId="{3653B9CA-4F40-48B6-AB7E-DFD01C3F94E4}" srcOrd="0" destOrd="0" presId="urn:microsoft.com/office/officeart/2008/layout/LinedList"/>
    <dgm:cxn modelId="{21DAFDCE-FBB9-41CC-A69D-BDABEBE89A73}" type="presParOf" srcId="{247E762B-CE22-4A3F-BBD5-1D586F6D9891}" destId="{71351223-D73C-4107-AB96-DD43F219DBA4}" srcOrd="1" destOrd="0" presId="urn:microsoft.com/office/officeart/2008/layout/LinedList"/>
    <dgm:cxn modelId="{2523E22B-040C-4034-954F-058E5AF14822}" type="presParOf" srcId="{71351223-D73C-4107-AB96-DD43F219DBA4}" destId="{B40F8354-7CD0-4992-8D5A-8A5F7918BC24}" srcOrd="0" destOrd="0" presId="urn:microsoft.com/office/officeart/2008/layout/LinedList"/>
    <dgm:cxn modelId="{E9EBA751-D34B-47E0-9A1D-679CFA8CB162}" type="presParOf" srcId="{71351223-D73C-4107-AB96-DD43F219DBA4}" destId="{1BEA08F2-15B3-4372-94B1-B9A64D3C860B}" srcOrd="1" destOrd="0" presId="urn:microsoft.com/office/officeart/2008/layout/LinedList"/>
    <dgm:cxn modelId="{36801651-DF9D-4713-85BA-C185F49D3E6D}" type="presParOf" srcId="{247E762B-CE22-4A3F-BBD5-1D586F6D9891}" destId="{3D52B6EA-0C47-4361-A946-546F91FCD5CE}" srcOrd="2" destOrd="0" presId="urn:microsoft.com/office/officeart/2008/layout/LinedList"/>
    <dgm:cxn modelId="{625785BD-787F-4CD1-9C20-B3B34F2E3EFB}" type="presParOf" srcId="{247E762B-CE22-4A3F-BBD5-1D586F6D9891}" destId="{40D0F150-E687-4201-A119-694DFE1CD37D}" srcOrd="3" destOrd="0" presId="urn:microsoft.com/office/officeart/2008/layout/LinedList"/>
    <dgm:cxn modelId="{8734085E-D4F6-4F94-BE9B-A46E1028E185}" type="presParOf" srcId="{40D0F150-E687-4201-A119-694DFE1CD37D}" destId="{0D1FDF2B-9445-4D3F-99CD-629BA5C18270}" srcOrd="0" destOrd="0" presId="urn:microsoft.com/office/officeart/2008/layout/LinedList"/>
    <dgm:cxn modelId="{3B3BC47E-6824-4861-A137-A0BF555829A9}" type="presParOf" srcId="{40D0F150-E687-4201-A119-694DFE1CD37D}" destId="{FF75CB77-16C9-41E2-8C5A-75F414809380}" srcOrd="1" destOrd="0" presId="urn:microsoft.com/office/officeart/2008/layout/LinedList"/>
    <dgm:cxn modelId="{9BC93866-DBEF-4495-9016-8324FA2E9FA8}" type="presParOf" srcId="{247E762B-CE22-4A3F-BBD5-1D586F6D9891}" destId="{8C1FFBE1-5044-4B26-8082-2689E1A537DD}" srcOrd="4" destOrd="0" presId="urn:microsoft.com/office/officeart/2008/layout/LinedList"/>
    <dgm:cxn modelId="{B13D9E0E-393A-4738-B43F-449A3BD3A2C7}" type="presParOf" srcId="{247E762B-CE22-4A3F-BBD5-1D586F6D9891}" destId="{979F1633-703F-4C63-A56F-34BF8CC809F7}" srcOrd="5" destOrd="0" presId="urn:microsoft.com/office/officeart/2008/layout/LinedList"/>
    <dgm:cxn modelId="{A9469E43-6162-4E9F-BCE0-2FA1BC711033}" type="presParOf" srcId="{979F1633-703F-4C63-A56F-34BF8CC809F7}" destId="{6120EF87-A09F-41A1-8FFE-9582EFFB6E9A}" srcOrd="0" destOrd="0" presId="urn:microsoft.com/office/officeart/2008/layout/LinedList"/>
    <dgm:cxn modelId="{85F345A9-2A54-469E-A894-E0D9DB9997A6}" type="presParOf" srcId="{979F1633-703F-4C63-A56F-34BF8CC809F7}" destId="{BC688805-E1BE-4559-B8C4-6B86F34EB0C7}" srcOrd="1" destOrd="0" presId="urn:microsoft.com/office/officeart/2008/layout/LinedList"/>
    <dgm:cxn modelId="{2E97753F-54DB-4A90-AE44-C5F62D498FE9}" type="presParOf" srcId="{247E762B-CE22-4A3F-BBD5-1D586F6D9891}" destId="{B1F3FBDB-B586-45E5-823E-0C9F9714A935}" srcOrd="6" destOrd="0" presId="urn:microsoft.com/office/officeart/2008/layout/LinedList"/>
    <dgm:cxn modelId="{43B75E3E-814C-42EA-830E-6390C59B6C34}" type="presParOf" srcId="{247E762B-CE22-4A3F-BBD5-1D586F6D9891}" destId="{6A50E560-65BA-4B1C-8737-94644FA850F9}" srcOrd="7" destOrd="0" presId="urn:microsoft.com/office/officeart/2008/layout/LinedList"/>
    <dgm:cxn modelId="{DE846FFB-175C-49E5-99ED-FA3719E378A8}" type="presParOf" srcId="{6A50E560-65BA-4B1C-8737-94644FA850F9}" destId="{FE93B501-F3BD-4612-8D86-34018F71F17D}" srcOrd="0" destOrd="0" presId="urn:microsoft.com/office/officeart/2008/layout/LinedList"/>
    <dgm:cxn modelId="{260F1775-F22B-4C17-A9A1-77283F985972}" type="presParOf" srcId="{6A50E560-65BA-4B1C-8737-94644FA850F9}" destId="{A3F71E26-9BD6-4F70-8E3D-EBECB947D9B5}" srcOrd="1" destOrd="0" presId="urn:microsoft.com/office/officeart/2008/layout/LinedList"/>
    <dgm:cxn modelId="{3B74D61A-37D1-4E69-94BF-85B345D0F30C}" type="presParOf" srcId="{247E762B-CE22-4A3F-BBD5-1D586F6D9891}" destId="{081A9DE3-F531-4B3A-A40D-D0D18A0A8A0C}" srcOrd="8" destOrd="0" presId="urn:microsoft.com/office/officeart/2008/layout/LinedList"/>
    <dgm:cxn modelId="{33A13928-F7BC-42EE-A632-7A9EA57FB957}" type="presParOf" srcId="{247E762B-CE22-4A3F-BBD5-1D586F6D9891}" destId="{B98B780A-B820-444D-9CA1-1E0C60077D40}" srcOrd="9" destOrd="0" presId="urn:microsoft.com/office/officeart/2008/layout/LinedList"/>
    <dgm:cxn modelId="{872123BE-B962-403B-BB53-4719FD5D3B2C}" type="presParOf" srcId="{B98B780A-B820-444D-9CA1-1E0C60077D40}" destId="{B565EF86-5275-4497-B268-C826E045153F}" srcOrd="0" destOrd="0" presId="urn:microsoft.com/office/officeart/2008/layout/LinedList"/>
    <dgm:cxn modelId="{B41A2CED-E694-4A6B-9E09-52413851BF03}" type="presParOf" srcId="{B98B780A-B820-444D-9CA1-1E0C60077D40}" destId="{743151A6-9642-4C9D-B023-B2B72712A522}" srcOrd="1" destOrd="0" presId="urn:microsoft.com/office/officeart/2008/layout/LinedList"/>
    <dgm:cxn modelId="{6F563871-444D-4E6D-85B2-5AD77BC26533}" type="presParOf" srcId="{247E762B-CE22-4A3F-BBD5-1D586F6D9891}" destId="{A489B2B3-3E48-44FB-B508-C50C52FC9546}" srcOrd="10" destOrd="0" presId="urn:microsoft.com/office/officeart/2008/layout/LinedList"/>
    <dgm:cxn modelId="{1F4D6E4F-BF16-404B-99E8-51BF867DD86E}" type="presParOf" srcId="{247E762B-CE22-4A3F-BBD5-1D586F6D9891}" destId="{B74E753D-2949-4C05-8F57-5461222E1DF6}" srcOrd="11" destOrd="0" presId="urn:microsoft.com/office/officeart/2008/layout/LinedList"/>
    <dgm:cxn modelId="{E3DD5BAB-A0CB-4574-AEFD-3C3FCC359872}" type="presParOf" srcId="{B74E753D-2949-4C05-8F57-5461222E1DF6}" destId="{1850BB49-3EB7-41B2-A63D-C391D657EDE1}" srcOrd="0" destOrd="0" presId="urn:microsoft.com/office/officeart/2008/layout/LinedList"/>
    <dgm:cxn modelId="{6032485B-A7C3-4110-A357-D73632BB8B61}" type="presParOf" srcId="{B74E753D-2949-4C05-8F57-5461222E1DF6}" destId="{DDDBD85B-7ADE-400D-B051-E81C5C92887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258E45-4DCE-46EB-87BE-29B5101A8AD0}"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ADB48C1-A560-447E-BBDB-420A748405AB}">
      <dgm:prSet/>
      <dgm:spPr/>
      <dgm:t>
        <a:bodyPr/>
        <a:lstStyle/>
        <a:p>
          <a:pPr rtl="0"/>
          <a:r>
            <a:rPr lang="it-IT"/>
            <a:t>Optimizing</a:t>
          </a:r>
          <a:r>
            <a:rPr lang="it-IT">
              <a:latin typeface="Grandview Display"/>
            </a:rPr>
            <a:t> Control</a:t>
          </a:r>
          <a:r>
            <a:rPr lang="it-IT"/>
            <a:t> gains</a:t>
          </a:r>
          <a:endParaRPr lang="en-US"/>
        </a:p>
      </dgm:t>
    </dgm:pt>
    <dgm:pt modelId="{D04CB074-A345-41E7-94FE-64372580208A}" type="parTrans" cxnId="{5A06333C-AAD9-4F21-9B38-6673C8AB0FF4}">
      <dgm:prSet/>
      <dgm:spPr/>
      <dgm:t>
        <a:bodyPr/>
        <a:lstStyle/>
        <a:p>
          <a:endParaRPr lang="en-US"/>
        </a:p>
      </dgm:t>
    </dgm:pt>
    <dgm:pt modelId="{E65DC214-178E-40C8-9749-F77D44D03EEC}" type="sibTrans" cxnId="{5A06333C-AAD9-4F21-9B38-6673C8AB0FF4}">
      <dgm:prSet/>
      <dgm:spPr/>
      <dgm:t>
        <a:bodyPr/>
        <a:lstStyle/>
        <a:p>
          <a:endParaRPr lang="en-US"/>
        </a:p>
      </dgm:t>
    </dgm:pt>
    <dgm:pt modelId="{3EDBDB97-FC6F-4EEB-9626-5F24B4035965}">
      <dgm:prSet/>
      <dgm:spPr/>
      <dgm:t>
        <a:bodyPr/>
        <a:lstStyle/>
        <a:p>
          <a:pPr rtl="0"/>
          <a:r>
            <a:rPr lang="it-IT" err="1"/>
            <a:t>Applying</a:t>
          </a:r>
          <a:r>
            <a:rPr lang="it-IT"/>
            <a:t> </a:t>
          </a:r>
          <a:r>
            <a:rPr lang="it-IT" err="1"/>
            <a:t>reinforcement</a:t>
          </a:r>
          <a:r>
            <a:rPr lang="it-IT"/>
            <a:t> learning for adaptive tuning</a:t>
          </a:r>
          <a:endParaRPr lang="en-US"/>
        </a:p>
      </dgm:t>
    </dgm:pt>
    <dgm:pt modelId="{43F708A4-E2BB-4908-9A22-F64F1F4E0ADC}" type="parTrans" cxnId="{6BB3FF9B-4CBE-433D-9AEE-93A243D4D1C3}">
      <dgm:prSet/>
      <dgm:spPr/>
      <dgm:t>
        <a:bodyPr/>
        <a:lstStyle/>
        <a:p>
          <a:endParaRPr lang="en-US"/>
        </a:p>
      </dgm:t>
    </dgm:pt>
    <dgm:pt modelId="{8C1A7CFF-C5CB-48AD-AE84-AD5534534F70}" type="sibTrans" cxnId="{6BB3FF9B-4CBE-433D-9AEE-93A243D4D1C3}">
      <dgm:prSet/>
      <dgm:spPr/>
      <dgm:t>
        <a:bodyPr/>
        <a:lstStyle/>
        <a:p>
          <a:endParaRPr lang="en-US"/>
        </a:p>
      </dgm:t>
    </dgm:pt>
    <dgm:pt modelId="{A7176BAA-BA16-4493-B532-EF1DA5CBBF08}">
      <dgm:prSet/>
      <dgm:spPr/>
      <dgm:t>
        <a:bodyPr/>
        <a:lstStyle/>
        <a:p>
          <a:r>
            <a:rPr lang="it-IT"/>
            <a:t>Improving UAV stability and tracking</a:t>
          </a:r>
          <a:endParaRPr lang="en-US"/>
        </a:p>
      </dgm:t>
    </dgm:pt>
    <dgm:pt modelId="{DCD22C6A-BD18-41B7-A7D0-DB282953CBD2}" type="parTrans" cxnId="{1BE07915-BE89-4351-815C-EF34DF9E6D4B}">
      <dgm:prSet/>
      <dgm:spPr/>
      <dgm:t>
        <a:bodyPr/>
        <a:lstStyle/>
        <a:p>
          <a:endParaRPr lang="en-US"/>
        </a:p>
      </dgm:t>
    </dgm:pt>
    <dgm:pt modelId="{C56DA260-3481-4BE4-BABF-76BADCE98744}" type="sibTrans" cxnId="{1BE07915-BE89-4351-815C-EF34DF9E6D4B}">
      <dgm:prSet/>
      <dgm:spPr/>
      <dgm:t>
        <a:bodyPr/>
        <a:lstStyle/>
        <a:p>
          <a:endParaRPr lang="en-US"/>
        </a:p>
      </dgm:t>
    </dgm:pt>
    <dgm:pt modelId="{9ABB5889-743E-4EA6-9E7C-56746F2D0E6D}" type="pres">
      <dgm:prSet presAssocID="{E1258E45-4DCE-46EB-87BE-29B5101A8AD0}" presName="hierChild1" presStyleCnt="0">
        <dgm:presLayoutVars>
          <dgm:chPref val="1"/>
          <dgm:dir/>
          <dgm:animOne val="branch"/>
          <dgm:animLvl val="lvl"/>
          <dgm:resizeHandles/>
        </dgm:presLayoutVars>
      </dgm:prSet>
      <dgm:spPr/>
    </dgm:pt>
    <dgm:pt modelId="{43693E81-8081-4ED3-B21D-CB11624AA0C4}" type="pres">
      <dgm:prSet presAssocID="{4ADB48C1-A560-447E-BBDB-420A748405AB}" presName="hierRoot1" presStyleCnt="0"/>
      <dgm:spPr/>
    </dgm:pt>
    <dgm:pt modelId="{B3603EBF-7AB0-4D03-9482-8CC04F366306}" type="pres">
      <dgm:prSet presAssocID="{4ADB48C1-A560-447E-BBDB-420A748405AB}" presName="composite" presStyleCnt="0"/>
      <dgm:spPr/>
    </dgm:pt>
    <dgm:pt modelId="{B8C6DC75-E171-47CA-A403-59E084F00730}" type="pres">
      <dgm:prSet presAssocID="{4ADB48C1-A560-447E-BBDB-420A748405AB}" presName="background" presStyleLbl="node0" presStyleIdx="0" presStyleCnt="3"/>
      <dgm:spPr/>
    </dgm:pt>
    <dgm:pt modelId="{A21FE561-59F7-438E-B1EE-AAE807243C13}" type="pres">
      <dgm:prSet presAssocID="{4ADB48C1-A560-447E-BBDB-420A748405AB}" presName="text" presStyleLbl="fgAcc0" presStyleIdx="0" presStyleCnt="3">
        <dgm:presLayoutVars>
          <dgm:chPref val="3"/>
        </dgm:presLayoutVars>
      </dgm:prSet>
      <dgm:spPr/>
    </dgm:pt>
    <dgm:pt modelId="{C0F85269-B6AB-4F31-9890-4E3684197BD7}" type="pres">
      <dgm:prSet presAssocID="{4ADB48C1-A560-447E-BBDB-420A748405AB}" presName="hierChild2" presStyleCnt="0"/>
      <dgm:spPr/>
    </dgm:pt>
    <dgm:pt modelId="{2AB10F93-8912-410F-90C7-ED882C62A23B}" type="pres">
      <dgm:prSet presAssocID="{3EDBDB97-FC6F-4EEB-9626-5F24B4035965}" presName="hierRoot1" presStyleCnt="0"/>
      <dgm:spPr/>
    </dgm:pt>
    <dgm:pt modelId="{204A6A46-2371-489C-A53A-3BEDCB52EDC6}" type="pres">
      <dgm:prSet presAssocID="{3EDBDB97-FC6F-4EEB-9626-5F24B4035965}" presName="composite" presStyleCnt="0"/>
      <dgm:spPr/>
    </dgm:pt>
    <dgm:pt modelId="{159C9FE3-27FC-40BB-83B3-8278E5DD7450}" type="pres">
      <dgm:prSet presAssocID="{3EDBDB97-FC6F-4EEB-9626-5F24B4035965}" presName="background" presStyleLbl="node0" presStyleIdx="1" presStyleCnt="3"/>
      <dgm:spPr/>
    </dgm:pt>
    <dgm:pt modelId="{80A109F6-CCC9-4F71-8877-5EB572CDBB3F}" type="pres">
      <dgm:prSet presAssocID="{3EDBDB97-FC6F-4EEB-9626-5F24B4035965}" presName="text" presStyleLbl="fgAcc0" presStyleIdx="1" presStyleCnt="3">
        <dgm:presLayoutVars>
          <dgm:chPref val="3"/>
        </dgm:presLayoutVars>
      </dgm:prSet>
      <dgm:spPr/>
    </dgm:pt>
    <dgm:pt modelId="{A1D2E75C-F25C-492D-85E2-B13E4A2D0DE0}" type="pres">
      <dgm:prSet presAssocID="{3EDBDB97-FC6F-4EEB-9626-5F24B4035965}" presName="hierChild2" presStyleCnt="0"/>
      <dgm:spPr/>
    </dgm:pt>
    <dgm:pt modelId="{032BD168-D7E9-4AC7-A2D6-95144199B04D}" type="pres">
      <dgm:prSet presAssocID="{A7176BAA-BA16-4493-B532-EF1DA5CBBF08}" presName="hierRoot1" presStyleCnt="0"/>
      <dgm:spPr/>
    </dgm:pt>
    <dgm:pt modelId="{D28B3304-7F4F-4556-8934-42D70AB05FAB}" type="pres">
      <dgm:prSet presAssocID="{A7176BAA-BA16-4493-B532-EF1DA5CBBF08}" presName="composite" presStyleCnt="0"/>
      <dgm:spPr/>
    </dgm:pt>
    <dgm:pt modelId="{F4CF631D-9C58-4A79-ABB6-FF5A1D587C57}" type="pres">
      <dgm:prSet presAssocID="{A7176BAA-BA16-4493-B532-EF1DA5CBBF08}" presName="background" presStyleLbl="node0" presStyleIdx="2" presStyleCnt="3"/>
      <dgm:spPr/>
    </dgm:pt>
    <dgm:pt modelId="{0FC9634D-F65B-4157-A4E9-5DBC49B8AA52}" type="pres">
      <dgm:prSet presAssocID="{A7176BAA-BA16-4493-B532-EF1DA5CBBF08}" presName="text" presStyleLbl="fgAcc0" presStyleIdx="2" presStyleCnt="3">
        <dgm:presLayoutVars>
          <dgm:chPref val="3"/>
        </dgm:presLayoutVars>
      </dgm:prSet>
      <dgm:spPr/>
    </dgm:pt>
    <dgm:pt modelId="{F8120106-EA2E-4E6A-89D6-04F7B8778816}" type="pres">
      <dgm:prSet presAssocID="{A7176BAA-BA16-4493-B532-EF1DA5CBBF08}" presName="hierChild2" presStyleCnt="0"/>
      <dgm:spPr/>
    </dgm:pt>
  </dgm:ptLst>
  <dgm:cxnLst>
    <dgm:cxn modelId="{1BE07915-BE89-4351-815C-EF34DF9E6D4B}" srcId="{E1258E45-4DCE-46EB-87BE-29B5101A8AD0}" destId="{A7176BAA-BA16-4493-B532-EF1DA5CBBF08}" srcOrd="2" destOrd="0" parTransId="{DCD22C6A-BD18-41B7-A7D0-DB282953CBD2}" sibTransId="{C56DA260-3481-4BE4-BABF-76BADCE98744}"/>
    <dgm:cxn modelId="{1302BA3A-41DF-4D05-B6EE-894FD42DBED3}" type="presOf" srcId="{3EDBDB97-FC6F-4EEB-9626-5F24B4035965}" destId="{80A109F6-CCC9-4F71-8877-5EB572CDBB3F}" srcOrd="0" destOrd="0" presId="urn:microsoft.com/office/officeart/2005/8/layout/hierarchy1"/>
    <dgm:cxn modelId="{5A06333C-AAD9-4F21-9B38-6673C8AB0FF4}" srcId="{E1258E45-4DCE-46EB-87BE-29B5101A8AD0}" destId="{4ADB48C1-A560-447E-BBDB-420A748405AB}" srcOrd="0" destOrd="0" parTransId="{D04CB074-A345-41E7-94FE-64372580208A}" sibTransId="{E65DC214-178E-40C8-9749-F77D44D03EEC}"/>
    <dgm:cxn modelId="{6BB3FF9B-4CBE-433D-9AEE-93A243D4D1C3}" srcId="{E1258E45-4DCE-46EB-87BE-29B5101A8AD0}" destId="{3EDBDB97-FC6F-4EEB-9626-5F24B4035965}" srcOrd="1" destOrd="0" parTransId="{43F708A4-E2BB-4908-9A22-F64F1F4E0ADC}" sibTransId="{8C1A7CFF-C5CB-48AD-AE84-AD5534534F70}"/>
    <dgm:cxn modelId="{97C93DCD-4A8F-46B6-B07E-E3490C61AD8C}" type="presOf" srcId="{4ADB48C1-A560-447E-BBDB-420A748405AB}" destId="{A21FE561-59F7-438E-B1EE-AAE807243C13}" srcOrd="0" destOrd="0" presId="urn:microsoft.com/office/officeart/2005/8/layout/hierarchy1"/>
    <dgm:cxn modelId="{85E561E0-A3D9-4976-B6D1-B97BB023515B}" type="presOf" srcId="{A7176BAA-BA16-4493-B532-EF1DA5CBBF08}" destId="{0FC9634D-F65B-4157-A4E9-5DBC49B8AA52}" srcOrd="0" destOrd="0" presId="urn:microsoft.com/office/officeart/2005/8/layout/hierarchy1"/>
    <dgm:cxn modelId="{FBAF13F3-B6D8-4B3E-8186-2A16341A08E2}" type="presOf" srcId="{E1258E45-4DCE-46EB-87BE-29B5101A8AD0}" destId="{9ABB5889-743E-4EA6-9E7C-56746F2D0E6D}" srcOrd="0" destOrd="0" presId="urn:microsoft.com/office/officeart/2005/8/layout/hierarchy1"/>
    <dgm:cxn modelId="{7C4F74AA-E962-4CC1-BAC6-7972E36B71C7}" type="presParOf" srcId="{9ABB5889-743E-4EA6-9E7C-56746F2D0E6D}" destId="{43693E81-8081-4ED3-B21D-CB11624AA0C4}" srcOrd="0" destOrd="0" presId="urn:microsoft.com/office/officeart/2005/8/layout/hierarchy1"/>
    <dgm:cxn modelId="{6707270E-5603-437C-93EE-2A7894AA78EA}" type="presParOf" srcId="{43693E81-8081-4ED3-B21D-CB11624AA0C4}" destId="{B3603EBF-7AB0-4D03-9482-8CC04F366306}" srcOrd="0" destOrd="0" presId="urn:microsoft.com/office/officeart/2005/8/layout/hierarchy1"/>
    <dgm:cxn modelId="{304B6DCF-C412-424D-BBA3-B0105CFA8593}" type="presParOf" srcId="{B3603EBF-7AB0-4D03-9482-8CC04F366306}" destId="{B8C6DC75-E171-47CA-A403-59E084F00730}" srcOrd="0" destOrd="0" presId="urn:microsoft.com/office/officeart/2005/8/layout/hierarchy1"/>
    <dgm:cxn modelId="{97E82F35-C343-4974-9C76-30C835FDCD96}" type="presParOf" srcId="{B3603EBF-7AB0-4D03-9482-8CC04F366306}" destId="{A21FE561-59F7-438E-B1EE-AAE807243C13}" srcOrd="1" destOrd="0" presId="urn:microsoft.com/office/officeart/2005/8/layout/hierarchy1"/>
    <dgm:cxn modelId="{5099EBAB-2A28-48C4-A189-1E634A87C12E}" type="presParOf" srcId="{43693E81-8081-4ED3-B21D-CB11624AA0C4}" destId="{C0F85269-B6AB-4F31-9890-4E3684197BD7}" srcOrd="1" destOrd="0" presId="urn:microsoft.com/office/officeart/2005/8/layout/hierarchy1"/>
    <dgm:cxn modelId="{E8841E13-2DDD-4E3B-BC3B-A0404031D09E}" type="presParOf" srcId="{9ABB5889-743E-4EA6-9E7C-56746F2D0E6D}" destId="{2AB10F93-8912-410F-90C7-ED882C62A23B}" srcOrd="1" destOrd="0" presId="urn:microsoft.com/office/officeart/2005/8/layout/hierarchy1"/>
    <dgm:cxn modelId="{E625A5BA-EECF-4533-9A0D-8803F24B5A65}" type="presParOf" srcId="{2AB10F93-8912-410F-90C7-ED882C62A23B}" destId="{204A6A46-2371-489C-A53A-3BEDCB52EDC6}" srcOrd="0" destOrd="0" presId="urn:microsoft.com/office/officeart/2005/8/layout/hierarchy1"/>
    <dgm:cxn modelId="{8119DFA8-09DC-4083-8C4A-E74B7136C998}" type="presParOf" srcId="{204A6A46-2371-489C-A53A-3BEDCB52EDC6}" destId="{159C9FE3-27FC-40BB-83B3-8278E5DD7450}" srcOrd="0" destOrd="0" presId="urn:microsoft.com/office/officeart/2005/8/layout/hierarchy1"/>
    <dgm:cxn modelId="{68CD2117-7B77-425F-82A4-DCD6EC756800}" type="presParOf" srcId="{204A6A46-2371-489C-A53A-3BEDCB52EDC6}" destId="{80A109F6-CCC9-4F71-8877-5EB572CDBB3F}" srcOrd="1" destOrd="0" presId="urn:microsoft.com/office/officeart/2005/8/layout/hierarchy1"/>
    <dgm:cxn modelId="{21E52B29-EDD9-4E94-A565-820D8C0CEF80}" type="presParOf" srcId="{2AB10F93-8912-410F-90C7-ED882C62A23B}" destId="{A1D2E75C-F25C-492D-85E2-B13E4A2D0DE0}" srcOrd="1" destOrd="0" presId="urn:microsoft.com/office/officeart/2005/8/layout/hierarchy1"/>
    <dgm:cxn modelId="{06F9596A-D0F0-4C8E-AF48-44F696C9047A}" type="presParOf" srcId="{9ABB5889-743E-4EA6-9E7C-56746F2D0E6D}" destId="{032BD168-D7E9-4AC7-A2D6-95144199B04D}" srcOrd="2" destOrd="0" presId="urn:microsoft.com/office/officeart/2005/8/layout/hierarchy1"/>
    <dgm:cxn modelId="{7C7B0618-10F8-4930-A4FB-FAB6D8F4DAFF}" type="presParOf" srcId="{032BD168-D7E9-4AC7-A2D6-95144199B04D}" destId="{D28B3304-7F4F-4556-8934-42D70AB05FAB}" srcOrd="0" destOrd="0" presId="urn:microsoft.com/office/officeart/2005/8/layout/hierarchy1"/>
    <dgm:cxn modelId="{5C9D15E3-179B-41DC-9F09-AA95E1CD88CC}" type="presParOf" srcId="{D28B3304-7F4F-4556-8934-42D70AB05FAB}" destId="{F4CF631D-9C58-4A79-ABB6-FF5A1D587C57}" srcOrd="0" destOrd="0" presId="urn:microsoft.com/office/officeart/2005/8/layout/hierarchy1"/>
    <dgm:cxn modelId="{46C8A069-FD23-4B59-A1E3-9FB1127057C2}" type="presParOf" srcId="{D28B3304-7F4F-4556-8934-42D70AB05FAB}" destId="{0FC9634D-F65B-4157-A4E9-5DBC49B8AA52}" srcOrd="1" destOrd="0" presId="urn:microsoft.com/office/officeart/2005/8/layout/hierarchy1"/>
    <dgm:cxn modelId="{62BB2624-838E-4AA6-A0B7-62288F3C2A12}" type="presParOf" srcId="{032BD168-D7E9-4AC7-A2D6-95144199B04D}" destId="{F8120106-EA2E-4E6A-89D6-04F7B877881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EC3A8A-7DF9-42E8-ADBB-688BC83E921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CCE1D93-A5C0-48D2-B72A-EC25119357E0}">
      <dgm:prSet/>
      <dgm:spPr/>
      <dgm:t>
        <a:bodyPr/>
        <a:lstStyle/>
        <a:p>
          <a:r>
            <a:rPr lang="en-US"/>
            <a:t>x, y, z: coordinates of the drone position in the inertial reference system;</a:t>
          </a:r>
        </a:p>
      </dgm:t>
    </dgm:pt>
    <dgm:pt modelId="{8272D22B-F51D-44C8-A6AE-4CDACDEC194D}" type="parTrans" cxnId="{9B7AE0F1-848B-40D7-8E69-679BD23D1954}">
      <dgm:prSet/>
      <dgm:spPr/>
      <dgm:t>
        <a:bodyPr/>
        <a:lstStyle/>
        <a:p>
          <a:endParaRPr lang="en-US"/>
        </a:p>
      </dgm:t>
    </dgm:pt>
    <dgm:pt modelId="{A846A6DE-8312-4948-86E4-AC510987876D}" type="sibTrans" cxnId="{9B7AE0F1-848B-40D7-8E69-679BD23D1954}">
      <dgm:prSet/>
      <dgm:spPr/>
      <dgm:t>
        <a:bodyPr/>
        <a:lstStyle/>
        <a:p>
          <a:endParaRPr lang="en-US"/>
        </a:p>
      </dgm:t>
    </dgm:pt>
    <dgm:pt modelId="{681446C5-9E77-451B-A164-1B484A29AC17}">
      <dgm:prSet/>
      <dgm:spPr/>
      <dgm:t>
        <a:bodyPr/>
        <a:lstStyle/>
        <a:p>
          <a:r>
            <a:rPr lang="en-US"/>
            <a:t>x’, y’, z’: linear velocities along the axes x, y, z;</a:t>
          </a:r>
        </a:p>
      </dgm:t>
    </dgm:pt>
    <dgm:pt modelId="{BB296C72-2AA3-4567-BEB0-5D47A804CA20}" type="parTrans" cxnId="{6E11BE89-CD5B-47C1-9B6A-B3F527A9CEE4}">
      <dgm:prSet/>
      <dgm:spPr/>
      <dgm:t>
        <a:bodyPr/>
        <a:lstStyle/>
        <a:p>
          <a:endParaRPr lang="en-US"/>
        </a:p>
      </dgm:t>
    </dgm:pt>
    <dgm:pt modelId="{AC3047D6-53E0-40F6-AA6C-9EFD709C6E67}" type="sibTrans" cxnId="{6E11BE89-CD5B-47C1-9B6A-B3F527A9CEE4}">
      <dgm:prSet/>
      <dgm:spPr/>
      <dgm:t>
        <a:bodyPr/>
        <a:lstStyle/>
        <a:p>
          <a:endParaRPr lang="en-US"/>
        </a:p>
      </dgm:t>
    </dgm:pt>
    <dgm:pt modelId="{436649FC-FCDD-4849-839F-3D8E199E4C35}">
      <dgm:prSet/>
      <dgm:spPr/>
      <dgm:t>
        <a:bodyPr/>
        <a:lstStyle/>
        <a:p>
          <a:r>
            <a:rPr lang="en-US"/>
            <a:t>ϕ: Roll angle (rotation about the x axis of the body);</a:t>
          </a:r>
        </a:p>
      </dgm:t>
    </dgm:pt>
    <dgm:pt modelId="{EAFE941B-3449-441C-A60C-A95A25D3BB09}" type="parTrans" cxnId="{F871A0F0-CF2E-49A6-8458-B9B0ADF036E9}">
      <dgm:prSet/>
      <dgm:spPr/>
      <dgm:t>
        <a:bodyPr/>
        <a:lstStyle/>
        <a:p>
          <a:endParaRPr lang="en-US"/>
        </a:p>
      </dgm:t>
    </dgm:pt>
    <dgm:pt modelId="{FD9E239C-F643-442A-9518-F5127F406220}" type="sibTrans" cxnId="{F871A0F0-CF2E-49A6-8458-B9B0ADF036E9}">
      <dgm:prSet/>
      <dgm:spPr/>
      <dgm:t>
        <a:bodyPr/>
        <a:lstStyle/>
        <a:p>
          <a:endParaRPr lang="en-US"/>
        </a:p>
      </dgm:t>
    </dgm:pt>
    <dgm:pt modelId="{7A1B477A-2D3C-4AD5-AF47-A333EFD010F3}">
      <dgm:prSet/>
      <dgm:spPr/>
      <dgm:t>
        <a:bodyPr/>
        <a:lstStyle/>
        <a:p>
          <a:r>
            <a:rPr lang="en-US"/>
            <a:t>θ: Pitch angle (rotation about the y axis of the body);</a:t>
          </a:r>
        </a:p>
      </dgm:t>
    </dgm:pt>
    <dgm:pt modelId="{871EF9A5-9498-49AA-BC68-DE69F8DEB5C5}" type="parTrans" cxnId="{DEFE8D26-F5F9-4E5B-906E-188CA301DA43}">
      <dgm:prSet/>
      <dgm:spPr/>
      <dgm:t>
        <a:bodyPr/>
        <a:lstStyle/>
        <a:p>
          <a:endParaRPr lang="en-US"/>
        </a:p>
      </dgm:t>
    </dgm:pt>
    <dgm:pt modelId="{1854572A-3A50-47A0-A2F8-B09F544A5EF7}" type="sibTrans" cxnId="{DEFE8D26-F5F9-4E5B-906E-188CA301DA43}">
      <dgm:prSet/>
      <dgm:spPr/>
      <dgm:t>
        <a:bodyPr/>
        <a:lstStyle/>
        <a:p>
          <a:endParaRPr lang="en-US"/>
        </a:p>
      </dgm:t>
    </dgm:pt>
    <dgm:pt modelId="{85E72171-2591-46C6-B1A6-FFB662201411}">
      <dgm:prSet/>
      <dgm:spPr/>
      <dgm:t>
        <a:bodyPr/>
        <a:lstStyle/>
        <a:p>
          <a:r>
            <a:rPr lang="en-US"/>
            <a:t>ψ: Yaw angle (rotation about the z axis of the body);</a:t>
          </a:r>
        </a:p>
      </dgm:t>
    </dgm:pt>
    <dgm:pt modelId="{A8D303B0-E26B-4C57-9E31-814CB97BA5E3}" type="parTrans" cxnId="{C9A57731-276A-4625-89F5-1DD060812D3C}">
      <dgm:prSet/>
      <dgm:spPr/>
      <dgm:t>
        <a:bodyPr/>
        <a:lstStyle/>
        <a:p>
          <a:endParaRPr lang="en-US"/>
        </a:p>
      </dgm:t>
    </dgm:pt>
    <dgm:pt modelId="{B643471A-F7D8-4045-B6C2-FFCB379A7072}" type="sibTrans" cxnId="{C9A57731-276A-4625-89F5-1DD060812D3C}">
      <dgm:prSet/>
      <dgm:spPr/>
      <dgm:t>
        <a:bodyPr/>
        <a:lstStyle/>
        <a:p>
          <a:endParaRPr lang="en-US"/>
        </a:p>
      </dgm:t>
    </dgm:pt>
    <dgm:pt modelId="{B0DC44B0-3ED0-48A2-9AFC-1FC3E4D55C3F}">
      <dgm:prSet/>
      <dgm:spPr/>
      <dgm:t>
        <a:bodyPr/>
        <a:lstStyle/>
        <a:p>
          <a:r>
            <a:rPr lang="en-US"/>
            <a:t>p, q, r: angular velocities around the x, y, z axes of the body;• m: drone mass;</a:t>
          </a:r>
        </a:p>
      </dgm:t>
    </dgm:pt>
    <dgm:pt modelId="{493D6233-120F-4FCF-80DC-9A2FB2A39A03}" type="parTrans" cxnId="{4D2E18BC-BB3A-4254-8063-161486F2399F}">
      <dgm:prSet/>
      <dgm:spPr/>
      <dgm:t>
        <a:bodyPr/>
        <a:lstStyle/>
        <a:p>
          <a:endParaRPr lang="en-US"/>
        </a:p>
      </dgm:t>
    </dgm:pt>
    <dgm:pt modelId="{DAC168D9-D1F5-467B-8E31-4200972AE9ED}" type="sibTrans" cxnId="{4D2E18BC-BB3A-4254-8063-161486F2399F}">
      <dgm:prSet/>
      <dgm:spPr/>
      <dgm:t>
        <a:bodyPr/>
        <a:lstStyle/>
        <a:p>
          <a:endParaRPr lang="en-US"/>
        </a:p>
      </dgm:t>
    </dgm:pt>
    <dgm:pt modelId="{CDD15629-37B4-4150-9104-995FA8E8D666}">
      <dgm:prSet/>
      <dgm:spPr/>
      <dgm:t>
        <a:bodyPr/>
        <a:lstStyle/>
        <a:p>
          <a:r>
            <a:rPr lang="en-US" err="1"/>
            <a:t>Ixx</a:t>
          </a:r>
          <a:r>
            <a:rPr lang="en-US"/>
            <a:t>, </a:t>
          </a:r>
          <a:r>
            <a:rPr lang="en-US" err="1"/>
            <a:t>Iyy</a:t>
          </a:r>
          <a:r>
            <a:rPr lang="en-US"/>
            <a:t>, Izz : moments of inertia with respect to the x, y, z axes;</a:t>
          </a:r>
        </a:p>
      </dgm:t>
    </dgm:pt>
    <dgm:pt modelId="{3FEC2C83-6443-4890-951D-22A78DCB2356}" type="parTrans" cxnId="{5D4E49CD-9C83-4B34-96C6-806081AA7E43}">
      <dgm:prSet/>
      <dgm:spPr/>
      <dgm:t>
        <a:bodyPr/>
        <a:lstStyle/>
        <a:p>
          <a:endParaRPr lang="en-US"/>
        </a:p>
      </dgm:t>
    </dgm:pt>
    <dgm:pt modelId="{366A5C39-0188-4B34-B0E8-D395D2D077B9}" type="sibTrans" cxnId="{5D4E49CD-9C83-4B34-96C6-806081AA7E43}">
      <dgm:prSet/>
      <dgm:spPr/>
      <dgm:t>
        <a:bodyPr/>
        <a:lstStyle/>
        <a:p>
          <a:endParaRPr lang="en-US"/>
        </a:p>
      </dgm:t>
    </dgm:pt>
    <dgm:pt modelId="{48E3967F-529E-4469-9FA0-E724C8580D7C}">
      <dgm:prSet/>
      <dgm:spPr/>
      <dgm:t>
        <a:bodyPr/>
        <a:lstStyle/>
        <a:p>
          <a:r>
            <a:rPr lang="en-US"/>
            <a:t>Ax, Ay, Az : coefficients of friction (linear) in the respective axes;</a:t>
          </a:r>
        </a:p>
      </dgm:t>
    </dgm:pt>
    <dgm:pt modelId="{011793B7-DE4D-452D-9249-8160318778BD}" type="parTrans" cxnId="{3E46BB17-4B29-41AE-A3A9-7B5FD1E28CE2}">
      <dgm:prSet/>
      <dgm:spPr/>
      <dgm:t>
        <a:bodyPr/>
        <a:lstStyle/>
        <a:p>
          <a:endParaRPr lang="en-US"/>
        </a:p>
      </dgm:t>
    </dgm:pt>
    <dgm:pt modelId="{A3FCFE0F-32FB-4D0F-9FF1-CF430D688350}" type="sibTrans" cxnId="{3E46BB17-4B29-41AE-A3A9-7B5FD1E28CE2}">
      <dgm:prSet/>
      <dgm:spPr/>
      <dgm:t>
        <a:bodyPr/>
        <a:lstStyle/>
        <a:p>
          <a:endParaRPr lang="en-US"/>
        </a:p>
      </dgm:t>
    </dgm:pt>
    <dgm:pt modelId="{53342B16-F445-4BF6-88A4-E873A5CB76C6}">
      <dgm:prSet/>
      <dgm:spPr/>
      <dgm:t>
        <a:bodyPr/>
        <a:lstStyle/>
        <a:p>
          <a:r>
            <a:rPr lang="en-US"/>
            <a:t>U1: total thrust force generated by the propellers;</a:t>
          </a:r>
        </a:p>
      </dgm:t>
    </dgm:pt>
    <dgm:pt modelId="{B6F0A21B-EBB1-4261-8FAC-AFDCA5850B92}" type="parTrans" cxnId="{A239A0CC-E1A2-43E3-9315-A3943258C477}">
      <dgm:prSet/>
      <dgm:spPr/>
      <dgm:t>
        <a:bodyPr/>
        <a:lstStyle/>
        <a:p>
          <a:endParaRPr lang="en-US"/>
        </a:p>
      </dgm:t>
    </dgm:pt>
    <dgm:pt modelId="{39247FA4-9584-46C9-8BB6-A9E60F338EC2}" type="sibTrans" cxnId="{A239A0CC-E1A2-43E3-9315-A3943258C477}">
      <dgm:prSet/>
      <dgm:spPr/>
      <dgm:t>
        <a:bodyPr/>
        <a:lstStyle/>
        <a:p>
          <a:endParaRPr lang="en-US"/>
        </a:p>
      </dgm:t>
    </dgm:pt>
    <dgm:pt modelId="{56737952-3251-47A0-8145-3E1D1B874984}">
      <dgm:prSet/>
      <dgm:spPr/>
      <dgm:t>
        <a:bodyPr/>
        <a:lstStyle/>
        <a:p>
          <a:r>
            <a:rPr lang="en-US"/>
            <a:t>U2: torque around the x axis (roll);</a:t>
          </a:r>
        </a:p>
      </dgm:t>
    </dgm:pt>
    <dgm:pt modelId="{7A1C5A87-1279-460C-B0C1-8B6B0FBCDC7A}" type="parTrans" cxnId="{F6EB8079-B426-4782-B651-EF21515CD791}">
      <dgm:prSet/>
      <dgm:spPr/>
      <dgm:t>
        <a:bodyPr/>
        <a:lstStyle/>
        <a:p>
          <a:endParaRPr lang="en-US"/>
        </a:p>
      </dgm:t>
    </dgm:pt>
    <dgm:pt modelId="{8CB4DD76-E27D-4B08-877B-8746C9FE46D4}" type="sibTrans" cxnId="{F6EB8079-B426-4782-B651-EF21515CD791}">
      <dgm:prSet/>
      <dgm:spPr/>
      <dgm:t>
        <a:bodyPr/>
        <a:lstStyle/>
        <a:p>
          <a:endParaRPr lang="en-US"/>
        </a:p>
      </dgm:t>
    </dgm:pt>
    <dgm:pt modelId="{4A2ACB07-7E96-4377-8846-66D9788DEB98}">
      <dgm:prSet/>
      <dgm:spPr/>
      <dgm:t>
        <a:bodyPr/>
        <a:lstStyle/>
        <a:p>
          <a:r>
            <a:rPr lang="en-US"/>
            <a:t>U3: torque around the y axis (pitching);</a:t>
          </a:r>
        </a:p>
      </dgm:t>
    </dgm:pt>
    <dgm:pt modelId="{23499CD2-805E-45F1-A171-C20D283C0ADA}" type="parTrans" cxnId="{A41FE00E-E8FE-485E-BCD5-5A7054DFCE6F}">
      <dgm:prSet/>
      <dgm:spPr/>
      <dgm:t>
        <a:bodyPr/>
        <a:lstStyle/>
        <a:p>
          <a:endParaRPr lang="en-US"/>
        </a:p>
      </dgm:t>
    </dgm:pt>
    <dgm:pt modelId="{871D14F9-A853-4855-BB72-B0ABA7C31F9F}" type="sibTrans" cxnId="{A41FE00E-E8FE-485E-BCD5-5A7054DFCE6F}">
      <dgm:prSet/>
      <dgm:spPr/>
      <dgm:t>
        <a:bodyPr/>
        <a:lstStyle/>
        <a:p>
          <a:endParaRPr lang="en-US"/>
        </a:p>
      </dgm:t>
    </dgm:pt>
    <dgm:pt modelId="{FE0B6AD0-C070-4642-83F5-BC5E24209681}">
      <dgm:prSet/>
      <dgm:spPr/>
      <dgm:t>
        <a:bodyPr/>
        <a:lstStyle/>
        <a:p>
          <a:r>
            <a:rPr lang="en-US"/>
            <a:t>U4: torque around the z axis (yaw).</a:t>
          </a:r>
        </a:p>
      </dgm:t>
    </dgm:pt>
    <dgm:pt modelId="{E1E67060-A24C-4123-B23E-EA422DA26504}" type="parTrans" cxnId="{27B254A1-9F14-46E9-8561-A30D48871906}">
      <dgm:prSet/>
      <dgm:spPr/>
      <dgm:t>
        <a:bodyPr/>
        <a:lstStyle/>
        <a:p>
          <a:endParaRPr lang="en-US"/>
        </a:p>
      </dgm:t>
    </dgm:pt>
    <dgm:pt modelId="{D773B4AF-51A5-42EC-9935-9A90F288D0E4}" type="sibTrans" cxnId="{27B254A1-9F14-46E9-8561-A30D48871906}">
      <dgm:prSet/>
      <dgm:spPr/>
      <dgm:t>
        <a:bodyPr/>
        <a:lstStyle/>
        <a:p>
          <a:endParaRPr lang="en-US"/>
        </a:p>
      </dgm:t>
    </dgm:pt>
    <dgm:pt modelId="{D9977DED-2AC9-4512-A4C2-182CA30ABA8B}" type="pres">
      <dgm:prSet presAssocID="{36EC3A8A-7DF9-42E8-ADBB-688BC83E9219}" presName="linear" presStyleCnt="0">
        <dgm:presLayoutVars>
          <dgm:animLvl val="lvl"/>
          <dgm:resizeHandles val="exact"/>
        </dgm:presLayoutVars>
      </dgm:prSet>
      <dgm:spPr/>
    </dgm:pt>
    <dgm:pt modelId="{789BEE8E-33DE-44C2-B663-F7FB5B7433C6}" type="pres">
      <dgm:prSet presAssocID="{0CCE1D93-A5C0-48D2-B72A-EC25119357E0}" presName="parentText" presStyleLbl="node1" presStyleIdx="0" presStyleCnt="12">
        <dgm:presLayoutVars>
          <dgm:chMax val="0"/>
          <dgm:bulletEnabled val="1"/>
        </dgm:presLayoutVars>
      </dgm:prSet>
      <dgm:spPr/>
    </dgm:pt>
    <dgm:pt modelId="{35E118B7-0D2A-4438-8198-29A17B212A59}" type="pres">
      <dgm:prSet presAssocID="{A846A6DE-8312-4948-86E4-AC510987876D}" presName="spacer" presStyleCnt="0"/>
      <dgm:spPr/>
    </dgm:pt>
    <dgm:pt modelId="{9976FF8B-3560-4404-8C58-CA3CBB035FE1}" type="pres">
      <dgm:prSet presAssocID="{681446C5-9E77-451B-A164-1B484A29AC17}" presName="parentText" presStyleLbl="node1" presStyleIdx="1" presStyleCnt="12">
        <dgm:presLayoutVars>
          <dgm:chMax val="0"/>
          <dgm:bulletEnabled val="1"/>
        </dgm:presLayoutVars>
      </dgm:prSet>
      <dgm:spPr/>
    </dgm:pt>
    <dgm:pt modelId="{A5CCDB43-CE7B-4944-93C6-7B885EBDFA8D}" type="pres">
      <dgm:prSet presAssocID="{AC3047D6-53E0-40F6-AA6C-9EFD709C6E67}" presName="spacer" presStyleCnt="0"/>
      <dgm:spPr/>
    </dgm:pt>
    <dgm:pt modelId="{6F2D0ED9-1F23-4078-B33D-F6518E4C99B1}" type="pres">
      <dgm:prSet presAssocID="{436649FC-FCDD-4849-839F-3D8E199E4C35}" presName="parentText" presStyleLbl="node1" presStyleIdx="2" presStyleCnt="12">
        <dgm:presLayoutVars>
          <dgm:chMax val="0"/>
          <dgm:bulletEnabled val="1"/>
        </dgm:presLayoutVars>
      </dgm:prSet>
      <dgm:spPr/>
    </dgm:pt>
    <dgm:pt modelId="{8337984B-7F2F-4F29-879D-CECA932678AD}" type="pres">
      <dgm:prSet presAssocID="{FD9E239C-F643-442A-9518-F5127F406220}" presName="spacer" presStyleCnt="0"/>
      <dgm:spPr/>
    </dgm:pt>
    <dgm:pt modelId="{4D2D7CA2-53B0-425D-8450-C1AAD11D25C1}" type="pres">
      <dgm:prSet presAssocID="{7A1B477A-2D3C-4AD5-AF47-A333EFD010F3}" presName="parentText" presStyleLbl="node1" presStyleIdx="3" presStyleCnt="12">
        <dgm:presLayoutVars>
          <dgm:chMax val="0"/>
          <dgm:bulletEnabled val="1"/>
        </dgm:presLayoutVars>
      </dgm:prSet>
      <dgm:spPr/>
    </dgm:pt>
    <dgm:pt modelId="{1692D907-DDB9-40AD-B1F7-5373AA5A4C23}" type="pres">
      <dgm:prSet presAssocID="{1854572A-3A50-47A0-A2F8-B09F544A5EF7}" presName="spacer" presStyleCnt="0"/>
      <dgm:spPr/>
    </dgm:pt>
    <dgm:pt modelId="{115AF817-3433-455E-A60B-965527F1D27F}" type="pres">
      <dgm:prSet presAssocID="{85E72171-2591-46C6-B1A6-FFB662201411}" presName="parentText" presStyleLbl="node1" presStyleIdx="4" presStyleCnt="12">
        <dgm:presLayoutVars>
          <dgm:chMax val="0"/>
          <dgm:bulletEnabled val="1"/>
        </dgm:presLayoutVars>
      </dgm:prSet>
      <dgm:spPr/>
    </dgm:pt>
    <dgm:pt modelId="{2EA67C79-6ED9-4CC8-8661-25696B0ECF31}" type="pres">
      <dgm:prSet presAssocID="{B643471A-F7D8-4045-B6C2-FFCB379A7072}" presName="spacer" presStyleCnt="0"/>
      <dgm:spPr/>
    </dgm:pt>
    <dgm:pt modelId="{17C20284-2B25-4468-9978-5381C1F81325}" type="pres">
      <dgm:prSet presAssocID="{B0DC44B0-3ED0-48A2-9AFC-1FC3E4D55C3F}" presName="parentText" presStyleLbl="node1" presStyleIdx="5" presStyleCnt="12">
        <dgm:presLayoutVars>
          <dgm:chMax val="0"/>
          <dgm:bulletEnabled val="1"/>
        </dgm:presLayoutVars>
      </dgm:prSet>
      <dgm:spPr/>
    </dgm:pt>
    <dgm:pt modelId="{4969EE34-EE52-4DD0-8C55-F2BA51F6D070}" type="pres">
      <dgm:prSet presAssocID="{DAC168D9-D1F5-467B-8E31-4200972AE9ED}" presName="spacer" presStyleCnt="0"/>
      <dgm:spPr/>
    </dgm:pt>
    <dgm:pt modelId="{06FB0218-B555-43FC-96ED-B09C04D88C7B}" type="pres">
      <dgm:prSet presAssocID="{CDD15629-37B4-4150-9104-995FA8E8D666}" presName="parentText" presStyleLbl="node1" presStyleIdx="6" presStyleCnt="12">
        <dgm:presLayoutVars>
          <dgm:chMax val="0"/>
          <dgm:bulletEnabled val="1"/>
        </dgm:presLayoutVars>
      </dgm:prSet>
      <dgm:spPr/>
    </dgm:pt>
    <dgm:pt modelId="{E7D60687-646F-4F9C-BB18-1184B93B1368}" type="pres">
      <dgm:prSet presAssocID="{366A5C39-0188-4B34-B0E8-D395D2D077B9}" presName="spacer" presStyleCnt="0"/>
      <dgm:spPr/>
    </dgm:pt>
    <dgm:pt modelId="{28041B33-66B9-4471-A583-86E0F85A58F8}" type="pres">
      <dgm:prSet presAssocID="{48E3967F-529E-4469-9FA0-E724C8580D7C}" presName="parentText" presStyleLbl="node1" presStyleIdx="7" presStyleCnt="12">
        <dgm:presLayoutVars>
          <dgm:chMax val="0"/>
          <dgm:bulletEnabled val="1"/>
        </dgm:presLayoutVars>
      </dgm:prSet>
      <dgm:spPr/>
    </dgm:pt>
    <dgm:pt modelId="{AAAFCA68-F13A-4389-8883-56700ECFF91A}" type="pres">
      <dgm:prSet presAssocID="{A3FCFE0F-32FB-4D0F-9FF1-CF430D688350}" presName="spacer" presStyleCnt="0"/>
      <dgm:spPr/>
    </dgm:pt>
    <dgm:pt modelId="{C8F013EF-4CCC-4493-BE43-0C563A08E6F4}" type="pres">
      <dgm:prSet presAssocID="{53342B16-F445-4BF6-88A4-E873A5CB76C6}" presName="parentText" presStyleLbl="node1" presStyleIdx="8" presStyleCnt="12">
        <dgm:presLayoutVars>
          <dgm:chMax val="0"/>
          <dgm:bulletEnabled val="1"/>
        </dgm:presLayoutVars>
      </dgm:prSet>
      <dgm:spPr/>
    </dgm:pt>
    <dgm:pt modelId="{BBAE51A5-D0C8-4D00-9D0C-CB3E1E45A891}" type="pres">
      <dgm:prSet presAssocID="{39247FA4-9584-46C9-8BB6-A9E60F338EC2}" presName="spacer" presStyleCnt="0"/>
      <dgm:spPr/>
    </dgm:pt>
    <dgm:pt modelId="{62C59ED8-8C72-46F3-9E91-3D05ACA76638}" type="pres">
      <dgm:prSet presAssocID="{56737952-3251-47A0-8145-3E1D1B874984}" presName="parentText" presStyleLbl="node1" presStyleIdx="9" presStyleCnt="12">
        <dgm:presLayoutVars>
          <dgm:chMax val="0"/>
          <dgm:bulletEnabled val="1"/>
        </dgm:presLayoutVars>
      </dgm:prSet>
      <dgm:spPr/>
    </dgm:pt>
    <dgm:pt modelId="{DE765C04-73E6-4D5A-9200-7BEE160717F3}" type="pres">
      <dgm:prSet presAssocID="{8CB4DD76-E27D-4B08-877B-8746C9FE46D4}" presName="spacer" presStyleCnt="0"/>
      <dgm:spPr/>
    </dgm:pt>
    <dgm:pt modelId="{2D0227FC-6DDF-4728-AD8F-2017028DA61A}" type="pres">
      <dgm:prSet presAssocID="{4A2ACB07-7E96-4377-8846-66D9788DEB98}" presName="parentText" presStyleLbl="node1" presStyleIdx="10" presStyleCnt="12">
        <dgm:presLayoutVars>
          <dgm:chMax val="0"/>
          <dgm:bulletEnabled val="1"/>
        </dgm:presLayoutVars>
      </dgm:prSet>
      <dgm:spPr/>
    </dgm:pt>
    <dgm:pt modelId="{D7BF5BD7-8C6E-4A99-8181-F84C43C474EA}" type="pres">
      <dgm:prSet presAssocID="{871D14F9-A853-4855-BB72-B0ABA7C31F9F}" presName="spacer" presStyleCnt="0"/>
      <dgm:spPr/>
    </dgm:pt>
    <dgm:pt modelId="{F5BA39B0-388A-4E96-A1DB-49E10E903700}" type="pres">
      <dgm:prSet presAssocID="{FE0B6AD0-C070-4642-83F5-BC5E24209681}" presName="parentText" presStyleLbl="node1" presStyleIdx="11" presStyleCnt="12">
        <dgm:presLayoutVars>
          <dgm:chMax val="0"/>
          <dgm:bulletEnabled val="1"/>
        </dgm:presLayoutVars>
      </dgm:prSet>
      <dgm:spPr/>
    </dgm:pt>
  </dgm:ptLst>
  <dgm:cxnLst>
    <dgm:cxn modelId="{A41FE00E-E8FE-485E-BCD5-5A7054DFCE6F}" srcId="{36EC3A8A-7DF9-42E8-ADBB-688BC83E9219}" destId="{4A2ACB07-7E96-4377-8846-66D9788DEB98}" srcOrd="10" destOrd="0" parTransId="{23499CD2-805E-45F1-A171-C20D283C0ADA}" sibTransId="{871D14F9-A853-4855-BB72-B0ABA7C31F9F}"/>
    <dgm:cxn modelId="{771A0614-2761-4BB8-98D0-C670C2E297EF}" type="presOf" srcId="{85E72171-2591-46C6-B1A6-FFB662201411}" destId="{115AF817-3433-455E-A60B-965527F1D27F}" srcOrd="0" destOrd="0" presId="urn:microsoft.com/office/officeart/2005/8/layout/vList2"/>
    <dgm:cxn modelId="{D060C016-9BBF-4DB2-B375-7C6E5FB2977A}" type="presOf" srcId="{FE0B6AD0-C070-4642-83F5-BC5E24209681}" destId="{F5BA39B0-388A-4E96-A1DB-49E10E903700}" srcOrd="0" destOrd="0" presId="urn:microsoft.com/office/officeart/2005/8/layout/vList2"/>
    <dgm:cxn modelId="{3E46BB17-4B29-41AE-A3A9-7B5FD1E28CE2}" srcId="{36EC3A8A-7DF9-42E8-ADBB-688BC83E9219}" destId="{48E3967F-529E-4469-9FA0-E724C8580D7C}" srcOrd="7" destOrd="0" parTransId="{011793B7-DE4D-452D-9249-8160318778BD}" sibTransId="{A3FCFE0F-32FB-4D0F-9FF1-CF430D688350}"/>
    <dgm:cxn modelId="{52402420-D673-4E9D-BB26-B6FC062533FA}" type="presOf" srcId="{0CCE1D93-A5C0-48D2-B72A-EC25119357E0}" destId="{789BEE8E-33DE-44C2-B663-F7FB5B7433C6}" srcOrd="0" destOrd="0" presId="urn:microsoft.com/office/officeart/2005/8/layout/vList2"/>
    <dgm:cxn modelId="{DEFE8D26-F5F9-4E5B-906E-188CA301DA43}" srcId="{36EC3A8A-7DF9-42E8-ADBB-688BC83E9219}" destId="{7A1B477A-2D3C-4AD5-AF47-A333EFD010F3}" srcOrd="3" destOrd="0" parTransId="{871EF9A5-9498-49AA-BC68-DE69F8DEB5C5}" sibTransId="{1854572A-3A50-47A0-A2F8-B09F544A5EF7}"/>
    <dgm:cxn modelId="{A9F8E426-02B5-4360-935F-5402322F39F2}" type="presOf" srcId="{B0DC44B0-3ED0-48A2-9AFC-1FC3E4D55C3F}" destId="{17C20284-2B25-4468-9978-5381C1F81325}" srcOrd="0" destOrd="0" presId="urn:microsoft.com/office/officeart/2005/8/layout/vList2"/>
    <dgm:cxn modelId="{C9A57731-276A-4625-89F5-1DD060812D3C}" srcId="{36EC3A8A-7DF9-42E8-ADBB-688BC83E9219}" destId="{85E72171-2591-46C6-B1A6-FFB662201411}" srcOrd="4" destOrd="0" parTransId="{A8D303B0-E26B-4C57-9E31-814CB97BA5E3}" sibTransId="{B643471A-F7D8-4045-B6C2-FFCB379A7072}"/>
    <dgm:cxn modelId="{59765A37-8C0A-4554-AFE1-2458ED204CB1}" type="presOf" srcId="{436649FC-FCDD-4849-839F-3D8E199E4C35}" destId="{6F2D0ED9-1F23-4078-B33D-F6518E4C99B1}" srcOrd="0" destOrd="0" presId="urn:microsoft.com/office/officeart/2005/8/layout/vList2"/>
    <dgm:cxn modelId="{7FD7E345-E171-4F57-8F26-8B3A45CF722B}" type="presOf" srcId="{7A1B477A-2D3C-4AD5-AF47-A333EFD010F3}" destId="{4D2D7CA2-53B0-425D-8450-C1AAD11D25C1}" srcOrd="0" destOrd="0" presId="urn:microsoft.com/office/officeart/2005/8/layout/vList2"/>
    <dgm:cxn modelId="{85C5B253-B401-479E-AB3A-9B20742BB83C}" type="presOf" srcId="{56737952-3251-47A0-8145-3E1D1B874984}" destId="{62C59ED8-8C72-46F3-9E91-3D05ACA76638}" srcOrd="0" destOrd="0" presId="urn:microsoft.com/office/officeart/2005/8/layout/vList2"/>
    <dgm:cxn modelId="{F6EB8079-B426-4782-B651-EF21515CD791}" srcId="{36EC3A8A-7DF9-42E8-ADBB-688BC83E9219}" destId="{56737952-3251-47A0-8145-3E1D1B874984}" srcOrd="9" destOrd="0" parTransId="{7A1C5A87-1279-460C-B0C1-8B6B0FBCDC7A}" sibTransId="{8CB4DD76-E27D-4B08-877B-8746C9FE46D4}"/>
    <dgm:cxn modelId="{63E39A87-2D70-4D7C-94D1-EA4D99B67091}" type="presOf" srcId="{48E3967F-529E-4469-9FA0-E724C8580D7C}" destId="{28041B33-66B9-4471-A583-86E0F85A58F8}" srcOrd="0" destOrd="0" presId="urn:microsoft.com/office/officeart/2005/8/layout/vList2"/>
    <dgm:cxn modelId="{6E11BE89-CD5B-47C1-9B6A-B3F527A9CEE4}" srcId="{36EC3A8A-7DF9-42E8-ADBB-688BC83E9219}" destId="{681446C5-9E77-451B-A164-1B484A29AC17}" srcOrd="1" destOrd="0" parTransId="{BB296C72-2AA3-4567-BEB0-5D47A804CA20}" sibTransId="{AC3047D6-53E0-40F6-AA6C-9EFD709C6E67}"/>
    <dgm:cxn modelId="{EB545B9C-FE21-4307-A6F1-5C9ED6577937}" type="presOf" srcId="{36EC3A8A-7DF9-42E8-ADBB-688BC83E9219}" destId="{D9977DED-2AC9-4512-A4C2-182CA30ABA8B}" srcOrd="0" destOrd="0" presId="urn:microsoft.com/office/officeart/2005/8/layout/vList2"/>
    <dgm:cxn modelId="{27B254A1-9F14-46E9-8561-A30D48871906}" srcId="{36EC3A8A-7DF9-42E8-ADBB-688BC83E9219}" destId="{FE0B6AD0-C070-4642-83F5-BC5E24209681}" srcOrd="11" destOrd="0" parTransId="{E1E67060-A24C-4123-B23E-EA422DA26504}" sibTransId="{D773B4AF-51A5-42EC-9935-9A90F288D0E4}"/>
    <dgm:cxn modelId="{DEF5D2AE-AFF5-49E7-AA48-9639EF0741F1}" type="presOf" srcId="{4A2ACB07-7E96-4377-8846-66D9788DEB98}" destId="{2D0227FC-6DDF-4728-AD8F-2017028DA61A}" srcOrd="0" destOrd="0" presId="urn:microsoft.com/office/officeart/2005/8/layout/vList2"/>
    <dgm:cxn modelId="{4D2E18BC-BB3A-4254-8063-161486F2399F}" srcId="{36EC3A8A-7DF9-42E8-ADBB-688BC83E9219}" destId="{B0DC44B0-3ED0-48A2-9AFC-1FC3E4D55C3F}" srcOrd="5" destOrd="0" parTransId="{493D6233-120F-4FCF-80DC-9A2FB2A39A03}" sibTransId="{DAC168D9-D1F5-467B-8E31-4200972AE9ED}"/>
    <dgm:cxn modelId="{A239A0CC-E1A2-43E3-9315-A3943258C477}" srcId="{36EC3A8A-7DF9-42E8-ADBB-688BC83E9219}" destId="{53342B16-F445-4BF6-88A4-E873A5CB76C6}" srcOrd="8" destOrd="0" parTransId="{B6F0A21B-EBB1-4261-8FAC-AFDCA5850B92}" sibTransId="{39247FA4-9584-46C9-8BB6-A9E60F338EC2}"/>
    <dgm:cxn modelId="{5D4E49CD-9C83-4B34-96C6-806081AA7E43}" srcId="{36EC3A8A-7DF9-42E8-ADBB-688BC83E9219}" destId="{CDD15629-37B4-4150-9104-995FA8E8D666}" srcOrd="6" destOrd="0" parTransId="{3FEC2C83-6443-4890-951D-22A78DCB2356}" sibTransId="{366A5C39-0188-4B34-B0E8-D395D2D077B9}"/>
    <dgm:cxn modelId="{09AE46D8-084C-4511-BF4D-C61838BD0FBE}" type="presOf" srcId="{681446C5-9E77-451B-A164-1B484A29AC17}" destId="{9976FF8B-3560-4404-8C58-CA3CBB035FE1}" srcOrd="0" destOrd="0" presId="urn:microsoft.com/office/officeart/2005/8/layout/vList2"/>
    <dgm:cxn modelId="{C26A4FDB-BC6F-45A4-83DA-608BE1D16652}" type="presOf" srcId="{CDD15629-37B4-4150-9104-995FA8E8D666}" destId="{06FB0218-B555-43FC-96ED-B09C04D88C7B}" srcOrd="0" destOrd="0" presId="urn:microsoft.com/office/officeart/2005/8/layout/vList2"/>
    <dgm:cxn modelId="{F871A0F0-CF2E-49A6-8458-B9B0ADF036E9}" srcId="{36EC3A8A-7DF9-42E8-ADBB-688BC83E9219}" destId="{436649FC-FCDD-4849-839F-3D8E199E4C35}" srcOrd="2" destOrd="0" parTransId="{EAFE941B-3449-441C-A60C-A95A25D3BB09}" sibTransId="{FD9E239C-F643-442A-9518-F5127F406220}"/>
    <dgm:cxn modelId="{9B7AE0F1-848B-40D7-8E69-679BD23D1954}" srcId="{36EC3A8A-7DF9-42E8-ADBB-688BC83E9219}" destId="{0CCE1D93-A5C0-48D2-B72A-EC25119357E0}" srcOrd="0" destOrd="0" parTransId="{8272D22B-F51D-44C8-A6AE-4CDACDEC194D}" sibTransId="{A846A6DE-8312-4948-86E4-AC510987876D}"/>
    <dgm:cxn modelId="{CD0545FB-EF04-4C17-A12B-E74E4028C9D3}" type="presOf" srcId="{53342B16-F445-4BF6-88A4-E873A5CB76C6}" destId="{C8F013EF-4CCC-4493-BE43-0C563A08E6F4}" srcOrd="0" destOrd="0" presId="urn:microsoft.com/office/officeart/2005/8/layout/vList2"/>
    <dgm:cxn modelId="{5E3F31CF-2D4F-457B-8856-A7653E2F466C}" type="presParOf" srcId="{D9977DED-2AC9-4512-A4C2-182CA30ABA8B}" destId="{789BEE8E-33DE-44C2-B663-F7FB5B7433C6}" srcOrd="0" destOrd="0" presId="urn:microsoft.com/office/officeart/2005/8/layout/vList2"/>
    <dgm:cxn modelId="{FDFF2D97-F22E-452B-AC76-56E229E3707B}" type="presParOf" srcId="{D9977DED-2AC9-4512-A4C2-182CA30ABA8B}" destId="{35E118B7-0D2A-4438-8198-29A17B212A59}" srcOrd="1" destOrd="0" presId="urn:microsoft.com/office/officeart/2005/8/layout/vList2"/>
    <dgm:cxn modelId="{03AF47B4-853A-4264-9C5F-5AF957CC9510}" type="presParOf" srcId="{D9977DED-2AC9-4512-A4C2-182CA30ABA8B}" destId="{9976FF8B-3560-4404-8C58-CA3CBB035FE1}" srcOrd="2" destOrd="0" presId="urn:microsoft.com/office/officeart/2005/8/layout/vList2"/>
    <dgm:cxn modelId="{6A27F7D4-F51A-4D69-AC7A-F097551DC6C0}" type="presParOf" srcId="{D9977DED-2AC9-4512-A4C2-182CA30ABA8B}" destId="{A5CCDB43-CE7B-4944-93C6-7B885EBDFA8D}" srcOrd="3" destOrd="0" presId="urn:microsoft.com/office/officeart/2005/8/layout/vList2"/>
    <dgm:cxn modelId="{EA135DB6-C633-47F5-BB52-D2A8B2D90D37}" type="presParOf" srcId="{D9977DED-2AC9-4512-A4C2-182CA30ABA8B}" destId="{6F2D0ED9-1F23-4078-B33D-F6518E4C99B1}" srcOrd="4" destOrd="0" presId="urn:microsoft.com/office/officeart/2005/8/layout/vList2"/>
    <dgm:cxn modelId="{F67E65F8-95C0-4134-A2FF-C40212EABFCD}" type="presParOf" srcId="{D9977DED-2AC9-4512-A4C2-182CA30ABA8B}" destId="{8337984B-7F2F-4F29-879D-CECA932678AD}" srcOrd="5" destOrd="0" presId="urn:microsoft.com/office/officeart/2005/8/layout/vList2"/>
    <dgm:cxn modelId="{15056FC9-D558-4826-87D2-DDE779851F8A}" type="presParOf" srcId="{D9977DED-2AC9-4512-A4C2-182CA30ABA8B}" destId="{4D2D7CA2-53B0-425D-8450-C1AAD11D25C1}" srcOrd="6" destOrd="0" presId="urn:microsoft.com/office/officeart/2005/8/layout/vList2"/>
    <dgm:cxn modelId="{62D0C6AB-26E4-4586-A17B-5DDFDAB9F1AA}" type="presParOf" srcId="{D9977DED-2AC9-4512-A4C2-182CA30ABA8B}" destId="{1692D907-DDB9-40AD-B1F7-5373AA5A4C23}" srcOrd="7" destOrd="0" presId="urn:microsoft.com/office/officeart/2005/8/layout/vList2"/>
    <dgm:cxn modelId="{7689ECA7-B480-4352-859B-DA6E4BADAB26}" type="presParOf" srcId="{D9977DED-2AC9-4512-A4C2-182CA30ABA8B}" destId="{115AF817-3433-455E-A60B-965527F1D27F}" srcOrd="8" destOrd="0" presId="urn:microsoft.com/office/officeart/2005/8/layout/vList2"/>
    <dgm:cxn modelId="{95F32291-9041-4EAF-9CE2-5B43009C67A3}" type="presParOf" srcId="{D9977DED-2AC9-4512-A4C2-182CA30ABA8B}" destId="{2EA67C79-6ED9-4CC8-8661-25696B0ECF31}" srcOrd="9" destOrd="0" presId="urn:microsoft.com/office/officeart/2005/8/layout/vList2"/>
    <dgm:cxn modelId="{05E74A69-1630-41ED-927D-413950958C9F}" type="presParOf" srcId="{D9977DED-2AC9-4512-A4C2-182CA30ABA8B}" destId="{17C20284-2B25-4468-9978-5381C1F81325}" srcOrd="10" destOrd="0" presId="urn:microsoft.com/office/officeart/2005/8/layout/vList2"/>
    <dgm:cxn modelId="{67BEF645-3FF4-4FB4-8A40-AB5C1E349C5E}" type="presParOf" srcId="{D9977DED-2AC9-4512-A4C2-182CA30ABA8B}" destId="{4969EE34-EE52-4DD0-8C55-F2BA51F6D070}" srcOrd="11" destOrd="0" presId="urn:microsoft.com/office/officeart/2005/8/layout/vList2"/>
    <dgm:cxn modelId="{21ED2AA3-D3FD-4E91-A3A1-E39B2D69C4F3}" type="presParOf" srcId="{D9977DED-2AC9-4512-A4C2-182CA30ABA8B}" destId="{06FB0218-B555-43FC-96ED-B09C04D88C7B}" srcOrd="12" destOrd="0" presId="urn:microsoft.com/office/officeart/2005/8/layout/vList2"/>
    <dgm:cxn modelId="{B870B58D-7C4E-4830-BD7D-605ED3C4058C}" type="presParOf" srcId="{D9977DED-2AC9-4512-A4C2-182CA30ABA8B}" destId="{E7D60687-646F-4F9C-BB18-1184B93B1368}" srcOrd="13" destOrd="0" presId="urn:microsoft.com/office/officeart/2005/8/layout/vList2"/>
    <dgm:cxn modelId="{ED53EFE1-0479-40A7-9980-111EDA2B597C}" type="presParOf" srcId="{D9977DED-2AC9-4512-A4C2-182CA30ABA8B}" destId="{28041B33-66B9-4471-A583-86E0F85A58F8}" srcOrd="14" destOrd="0" presId="urn:microsoft.com/office/officeart/2005/8/layout/vList2"/>
    <dgm:cxn modelId="{07996062-72F2-496E-9F57-35DD6AFB0EE4}" type="presParOf" srcId="{D9977DED-2AC9-4512-A4C2-182CA30ABA8B}" destId="{AAAFCA68-F13A-4389-8883-56700ECFF91A}" srcOrd="15" destOrd="0" presId="urn:microsoft.com/office/officeart/2005/8/layout/vList2"/>
    <dgm:cxn modelId="{86032B90-A1A8-41B0-9153-D65B12852DDA}" type="presParOf" srcId="{D9977DED-2AC9-4512-A4C2-182CA30ABA8B}" destId="{C8F013EF-4CCC-4493-BE43-0C563A08E6F4}" srcOrd="16" destOrd="0" presId="urn:microsoft.com/office/officeart/2005/8/layout/vList2"/>
    <dgm:cxn modelId="{C3D03721-B703-480F-BA35-88DFEAB71D91}" type="presParOf" srcId="{D9977DED-2AC9-4512-A4C2-182CA30ABA8B}" destId="{BBAE51A5-D0C8-4D00-9D0C-CB3E1E45A891}" srcOrd="17" destOrd="0" presId="urn:microsoft.com/office/officeart/2005/8/layout/vList2"/>
    <dgm:cxn modelId="{269014A6-E387-4A47-BB7A-B3FF30C6AA39}" type="presParOf" srcId="{D9977DED-2AC9-4512-A4C2-182CA30ABA8B}" destId="{62C59ED8-8C72-46F3-9E91-3D05ACA76638}" srcOrd="18" destOrd="0" presId="urn:microsoft.com/office/officeart/2005/8/layout/vList2"/>
    <dgm:cxn modelId="{D286B2E1-A2E6-424D-B5B1-02E97C75CCD5}" type="presParOf" srcId="{D9977DED-2AC9-4512-A4C2-182CA30ABA8B}" destId="{DE765C04-73E6-4D5A-9200-7BEE160717F3}" srcOrd="19" destOrd="0" presId="urn:microsoft.com/office/officeart/2005/8/layout/vList2"/>
    <dgm:cxn modelId="{DB074243-D6B7-4CA5-82B5-62771AEAD5C8}" type="presParOf" srcId="{D9977DED-2AC9-4512-A4C2-182CA30ABA8B}" destId="{2D0227FC-6DDF-4728-AD8F-2017028DA61A}" srcOrd="20" destOrd="0" presId="urn:microsoft.com/office/officeart/2005/8/layout/vList2"/>
    <dgm:cxn modelId="{4DB4B502-9E88-4408-8161-B9D44B04077E}" type="presParOf" srcId="{D9977DED-2AC9-4512-A4C2-182CA30ABA8B}" destId="{D7BF5BD7-8C6E-4A99-8181-F84C43C474EA}" srcOrd="21" destOrd="0" presId="urn:microsoft.com/office/officeart/2005/8/layout/vList2"/>
    <dgm:cxn modelId="{65250721-904F-4020-A90D-6C295B025ECC}" type="presParOf" srcId="{D9977DED-2AC9-4512-A4C2-182CA30ABA8B}" destId="{F5BA39B0-388A-4E96-A1DB-49E10E903700}" srcOrd="2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12376C-E404-469D-A465-BEBF7A12E344}"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761CEFD-2363-41EE-80B8-28E80F55BA47}">
      <dgm:prSet/>
      <dgm:spPr/>
      <dgm:t>
        <a:bodyPr/>
        <a:lstStyle/>
        <a:p>
          <a:pPr>
            <a:lnSpc>
              <a:spcPct val="100000"/>
            </a:lnSpc>
          </a:pPr>
          <a:r>
            <a:rPr lang="en-US"/>
            <a:t>Agent: the entity that learns and takes actions within the environment;</a:t>
          </a:r>
        </a:p>
      </dgm:t>
    </dgm:pt>
    <dgm:pt modelId="{CAFF0527-303C-46B7-AB8C-CA94B0468B1C}" type="parTrans" cxnId="{536BAC5F-E1FC-491F-8CF8-C827B8C7D134}">
      <dgm:prSet/>
      <dgm:spPr/>
      <dgm:t>
        <a:bodyPr/>
        <a:lstStyle/>
        <a:p>
          <a:endParaRPr lang="en-US"/>
        </a:p>
      </dgm:t>
    </dgm:pt>
    <dgm:pt modelId="{FBEA9781-288D-4214-B11F-66F548D65F2D}" type="sibTrans" cxnId="{536BAC5F-E1FC-491F-8CF8-C827B8C7D134}">
      <dgm:prSet/>
      <dgm:spPr/>
      <dgm:t>
        <a:bodyPr/>
        <a:lstStyle/>
        <a:p>
          <a:endParaRPr lang="en-US"/>
        </a:p>
      </dgm:t>
    </dgm:pt>
    <dgm:pt modelId="{6ED95E0D-7B6D-4D5A-828B-F607BE0FB7EC}">
      <dgm:prSet/>
      <dgm:spPr/>
      <dgm:t>
        <a:bodyPr/>
        <a:lstStyle/>
        <a:p>
          <a:pPr>
            <a:lnSpc>
              <a:spcPct val="100000"/>
            </a:lnSpc>
          </a:pPr>
          <a:r>
            <a:rPr lang="en-US"/>
            <a:t>Environment: the context in which the agent operates, providing feedback based on the agent’s actions;</a:t>
          </a:r>
        </a:p>
      </dgm:t>
    </dgm:pt>
    <dgm:pt modelId="{6C15A8BB-BE0B-4817-8246-AFFFDF0C5494}" type="parTrans" cxnId="{E65275DF-10D8-4DEB-AEBA-CCE6749B60B3}">
      <dgm:prSet/>
      <dgm:spPr/>
      <dgm:t>
        <a:bodyPr/>
        <a:lstStyle/>
        <a:p>
          <a:endParaRPr lang="en-US"/>
        </a:p>
      </dgm:t>
    </dgm:pt>
    <dgm:pt modelId="{C4F49059-D2E7-41A0-90C6-6A88CC45C361}" type="sibTrans" cxnId="{E65275DF-10D8-4DEB-AEBA-CCE6749B60B3}">
      <dgm:prSet/>
      <dgm:spPr/>
      <dgm:t>
        <a:bodyPr/>
        <a:lstStyle/>
        <a:p>
          <a:endParaRPr lang="en-US"/>
        </a:p>
      </dgm:t>
    </dgm:pt>
    <dgm:pt modelId="{6E63E67B-4E5E-4873-87A4-F01847A8438E}">
      <dgm:prSet/>
      <dgm:spPr/>
      <dgm:t>
        <a:bodyPr/>
        <a:lstStyle/>
        <a:p>
          <a:pPr>
            <a:lnSpc>
              <a:spcPct val="100000"/>
            </a:lnSpc>
          </a:pPr>
          <a:r>
            <a:rPr lang="en-US"/>
            <a:t>Policy: the strategy or the mapping that dictates how an agent should act in a given state;</a:t>
          </a:r>
        </a:p>
      </dgm:t>
    </dgm:pt>
    <dgm:pt modelId="{304DE559-3700-47BB-B8AF-F0B40242ACE9}" type="parTrans" cxnId="{0EC3958F-A688-4055-844F-32595FCDD0CD}">
      <dgm:prSet/>
      <dgm:spPr/>
      <dgm:t>
        <a:bodyPr/>
        <a:lstStyle/>
        <a:p>
          <a:endParaRPr lang="en-US"/>
        </a:p>
      </dgm:t>
    </dgm:pt>
    <dgm:pt modelId="{664D1756-B6E2-4830-BCA3-D89F06909B15}" type="sibTrans" cxnId="{0EC3958F-A688-4055-844F-32595FCDD0CD}">
      <dgm:prSet/>
      <dgm:spPr/>
      <dgm:t>
        <a:bodyPr/>
        <a:lstStyle/>
        <a:p>
          <a:endParaRPr lang="en-US"/>
        </a:p>
      </dgm:t>
    </dgm:pt>
    <dgm:pt modelId="{21ABC43D-CF23-4B13-8667-F86201559E99}">
      <dgm:prSet/>
      <dgm:spPr/>
      <dgm:t>
        <a:bodyPr/>
        <a:lstStyle/>
        <a:p>
          <a:pPr>
            <a:lnSpc>
              <a:spcPct val="100000"/>
            </a:lnSpc>
          </a:pPr>
          <a:r>
            <a:rPr lang="en-US"/>
            <a:t>Action: a decision made by the agent within the environment;</a:t>
          </a:r>
        </a:p>
      </dgm:t>
    </dgm:pt>
    <dgm:pt modelId="{FA603A74-4698-45B0-964A-8B8EA94A3D56}" type="parTrans" cxnId="{7414769F-EF6D-4D52-B0A6-81E904463387}">
      <dgm:prSet/>
      <dgm:spPr/>
      <dgm:t>
        <a:bodyPr/>
        <a:lstStyle/>
        <a:p>
          <a:endParaRPr lang="en-US"/>
        </a:p>
      </dgm:t>
    </dgm:pt>
    <dgm:pt modelId="{BBC91E74-34B3-448E-A183-E14457597577}" type="sibTrans" cxnId="{7414769F-EF6D-4D52-B0A6-81E904463387}">
      <dgm:prSet/>
      <dgm:spPr/>
      <dgm:t>
        <a:bodyPr/>
        <a:lstStyle/>
        <a:p>
          <a:endParaRPr lang="en-US"/>
        </a:p>
      </dgm:t>
    </dgm:pt>
    <dgm:pt modelId="{1379DACC-8217-47E4-A4EA-17F7BE9FE0E0}">
      <dgm:prSet/>
      <dgm:spPr/>
      <dgm:t>
        <a:bodyPr/>
        <a:lstStyle/>
        <a:p>
          <a:pPr>
            <a:lnSpc>
              <a:spcPct val="100000"/>
            </a:lnSpc>
          </a:pPr>
          <a:r>
            <a:rPr lang="en-US"/>
            <a:t>Goal: the objective of the agent, typically to maximize the cumulative reward overtime.</a:t>
          </a:r>
        </a:p>
      </dgm:t>
    </dgm:pt>
    <dgm:pt modelId="{7204562F-3BD9-4340-83FE-4B6D9C0AD4A3}" type="parTrans" cxnId="{5ADA3351-56AD-4DF9-9249-69C34937EE41}">
      <dgm:prSet/>
      <dgm:spPr/>
      <dgm:t>
        <a:bodyPr/>
        <a:lstStyle/>
        <a:p>
          <a:endParaRPr lang="en-US"/>
        </a:p>
      </dgm:t>
    </dgm:pt>
    <dgm:pt modelId="{13F37121-EFD4-48F2-A491-E3DE600F1960}" type="sibTrans" cxnId="{5ADA3351-56AD-4DF9-9249-69C34937EE41}">
      <dgm:prSet/>
      <dgm:spPr/>
      <dgm:t>
        <a:bodyPr/>
        <a:lstStyle/>
        <a:p>
          <a:endParaRPr lang="en-US"/>
        </a:p>
      </dgm:t>
    </dgm:pt>
    <dgm:pt modelId="{E03B8393-48A4-42AE-980A-08E5E30265F2}">
      <dgm:prSet/>
      <dgm:spPr/>
      <dgm:t>
        <a:bodyPr/>
        <a:lstStyle/>
        <a:p>
          <a:r>
            <a:rPr lang="en-US"/>
            <a:t>Reward: feedback provided by the environment indicating the quality of the agent’s action;</a:t>
          </a:r>
        </a:p>
      </dgm:t>
    </dgm:pt>
    <dgm:pt modelId="{407D19B1-B790-418A-A07A-6DE4BEF8E84B}" type="parTrans" cxnId="{456EE77A-0B81-4C61-A4B9-390B65FAD872}">
      <dgm:prSet/>
      <dgm:spPr/>
      <dgm:t>
        <a:bodyPr/>
        <a:lstStyle/>
        <a:p>
          <a:endParaRPr lang="it-IT"/>
        </a:p>
      </dgm:t>
    </dgm:pt>
    <dgm:pt modelId="{11821BC4-FE6A-47EF-8CA4-404D18092B5F}" type="sibTrans" cxnId="{456EE77A-0B81-4C61-A4B9-390B65FAD872}">
      <dgm:prSet/>
      <dgm:spPr/>
      <dgm:t>
        <a:bodyPr/>
        <a:lstStyle/>
        <a:p>
          <a:endParaRPr lang="it-IT"/>
        </a:p>
      </dgm:t>
    </dgm:pt>
    <dgm:pt modelId="{E4450C7E-2424-45F8-BB90-2786DBC77CEF}" type="pres">
      <dgm:prSet presAssocID="{A212376C-E404-469D-A465-BEBF7A12E344}" presName="vert0" presStyleCnt="0">
        <dgm:presLayoutVars>
          <dgm:dir/>
          <dgm:animOne val="branch"/>
          <dgm:animLvl val="lvl"/>
        </dgm:presLayoutVars>
      </dgm:prSet>
      <dgm:spPr/>
    </dgm:pt>
    <dgm:pt modelId="{9DC824F3-7512-47AC-A801-E15D5D46AD21}" type="pres">
      <dgm:prSet presAssocID="{A761CEFD-2363-41EE-80B8-28E80F55BA47}" presName="thickLine" presStyleLbl="alignNode1" presStyleIdx="0" presStyleCnt="6"/>
      <dgm:spPr/>
    </dgm:pt>
    <dgm:pt modelId="{15A73EF9-FB86-4F92-BC03-95FCDBFC12C0}" type="pres">
      <dgm:prSet presAssocID="{A761CEFD-2363-41EE-80B8-28E80F55BA47}" presName="horz1" presStyleCnt="0"/>
      <dgm:spPr/>
    </dgm:pt>
    <dgm:pt modelId="{D39BF992-CCF3-4F12-8F2F-93E6C084BFB8}" type="pres">
      <dgm:prSet presAssocID="{A761CEFD-2363-41EE-80B8-28E80F55BA47}" presName="tx1" presStyleLbl="revTx" presStyleIdx="0" presStyleCnt="6"/>
      <dgm:spPr/>
    </dgm:pt>
    <dgm:pt modelId="{843E3EB5-8A26-4D84-89D3-A4D7FC9B3F03}" type="pres">
      <dgm:prSet presAssocID="{A761CEFD-2363-41EE-80B8-28E80F55BA47}" presName="vert1" presStyleCnt="0"/>
      <dgm:spPr/>
    </dgm:pt>
    <dgm:pt modelId="{83086A2A-24C9-4ED1-9CDB-CD733A8A1DFD}" type="pres">
      <dgm:prSet presAssocID="{6ED95E0D-7B6D-4D5A-828B-F607BE0FB7EC}" presName="thickLine" presStyleLbl="alignNode1" presStyleIdx="1" presStyleCnt="6"/>
      <dgm:spPr/>
    </dgm:pt>
    <dgm:pt modelId="{C664DEE4-901F-4896-9141-5267523B042D}" type="pres">
      <dgm:prSet presAssocID="{6ED95E0D-7B6D-4D5A-828B-F607BE0FB7EC}" presName="horz1" presStyleCnt="0"/>
      <dgm:spPr/>
    </dgm:pt>
    <dgm:pt modelId="{5D08976D-215A-4387-8D0A-520DA0664704}" type="pres">
      <dgm:prSet presAssocID="{6ED95E0D-7B6D-4D5A-828B-F607BE0FB7EC}" presName="tx1" presStyleLbl="revTx" presStyleIdx="1" presStyleCnt="6"/>
      <dgm:spPr/>
    </dgm:pt>
    <dgm:pt modelId="{9891DA30-4C89-4F7F-8FD4-2ACBE4C0367E}" type="pres">
      <dgm:prSet presAssocID="{6ED95E0D-7B6D-4D5A-828B-F607BE0FB7EC}" presName="vert1" presStyleCnt="0"/>
      <dgm:spPr/>
    </dgm:pt>
    <dgm:pt modelId="{0DD8FB8A-13BE-4D4C-8F11-7F62BFE4793B}" type="pres">
      <dgm:prSet presAssocID="{6E63E67B-4E5E-4873-87A4-F01847A8438E}" presName="thickLine" presStyleLbl="alignNode1" presStyleIdx="2" presStyleCnt="6"/>
      <dgm:spPr/>
    </dgm:pt>
    <dgm:pt modelId="{9B320B0F-105D-4088-BE1C-78D656E6AB87}" type="pres">
      <dgm:prSet presAssocID="{6E63E67B-4E5E-4873-87A4-F01847A8438E}" presName="horz1" presStyleCnt="0"/>
      <dgm:spPr/>
    </dgm:pt>
    <dgm:pt modelId="{7448E3F4-EF6E-4B3C-BAD3-73FB2444302D}" type="pres">
      <dgm:prSet presAssocID="{6E63E67B-4E5E-4873-87A4-F01847A8438E}" presName="tx1" presStyleLbl="revTx" presStyleIdx="2" presStyleCnt="6"/>
      <dgm:spPr/>
    </dgm:pt>
    <dgm:pt modelId="{CC91EC69-62F9-4D69-819C-00C53476D7E6}" type="pres">
      <dgm:prSet presAssocID="{6E63E67B-4E5E-4873-87A4-F01847A8438E}" presName="vert1" presStyleCnt="0"/>
      <dgm:spPr/>
    </dgm:pt>
    <dgm:pt modelId="{6FF1698E-9D91-4440-BE0B-7C9944193980}" type="pres">
      <dgm:prSet presAssocID="{21ABC43D-CF23-4B13-8667-F86201559E99}" presName="thickLine" presStyleLbl="alignNode1" presStyleIdx="3" presStyleCnt="6"/>
      <dgm:spPr/>
    </dgm:pt>
    <dgm:pt modelId="{B546C380-932F-4EBF-BC69-ADE19EBFDFB5}" type="pres">
      <dgm:prSet presAssocID="{21ABC43D-CF23-4B13-8667-F86201559E99}" presName="horz1" presStyleCnt="0"/>
      <dgm:spPr/>
    </dgm:pt>
    <dgm:pt modelId="{096C972E-A4A3-4EE9-8F62-21EAD844EF38}" type="pres">
      <dgm:prSet presAssocID="{21ABC43D-CF23-4B13-8667-F86201559E99}" presName="tx1" presStyleLbl="revTx" presStyleIdx="3" presStyleCnt="6" custScaleY="105150"/>
      <dgm:spPr/>
    </dgm:pt>
    <dgm:pt modelId="{41589188-62EA-4681-9AF7-47ECA1816A8E}" type="pres">
      <dgm:prSet presAssocID="{21ABC43D-CF23-4B13-8667-F86201559E99}" presName="vert1" presStyleCnt="0"/>
      <dgm:spPr/>
    </dgm:pt>
    <dgm:pt modelId="{CD9BDA0A-FC61-4A64-9D17-CF8760E0AF27}" type="pres">
      <dgm:prSet presAssocID="{E03B8393-48A4-42AE-980A-08E5E30265F2}" presName="thickLine" presStyleLbl="alignNode1" presStyleIdx="4" presStyleCnt="6"/>
      <dgm:spPr/>
    </dgm:pt>
    <dgm:pt modelId="{82A1EAFA-E16D-4573-AC99-442B56413401}" type="pres">
      <dgm:prSet presAssocID="{E03B8393-48A4-42AE-980A-08E5E30265F2}" presName="horz1" presStyleCnt="0"/>
      <dgm:spPr/>
    </dgm:pt>
    <dgm:pt modelId="{8C68F96F-A3AB-49E7-8B38-D3A3C6903438}" type="pres">
      <dgm:prSet presAssocID="{E03B8393-48A4-42AE-980A-08E5E30265F2}" presName="tx1" presStyleLbl="revTx" presStyleIdx="4" presStyleCnt="6" custScaleY="105150"/>
      <dgm:spPr/>
    </dgm:pt>
    <dgm:pt modelId="{3CDD309E-9ABC-485F-B71C-0C2BFB0F6F40}" type="pres">
      <dgm:prSet presAssocID="{E03B8393-48A4-42AE-980A-08E5E30265F2}" presName="vert1" presStyleCnt="0"/>
      <dgm:spPr/>
    </dgm:pt>
    <dgm:pt modelId="{2F357C70-41A0-4915-B346-FADA6EEF3228}" type="pres">
      <dgm:prSet presAssocID="{1379DACC-8217-47E4-A4EA-17F7BE9FE0E0}" presName="thickLine" presStyleLbl="alignNode1" presStyleIdx="5" presStyleCnt="6"/>
      <dgm:spPr/>
    </dgm:pt>
    <dgm:pt modelId="{DC599AD4-1850-425D-BE6A-ED09EA3CDEB3}" type="pres">
      <dgm:prSet presAssocID="{1379DACC-8217-47E4-A4EA-17F7BE9FE0E0}" presName="horz1" presStyleCnt="0"/>
      <dgm:spPr/>
    </dgm:pt>
    <dgm:pt modelId="{DE8CBC0E-60A4-4D3E-86D3-415A4EEE5D07}" type="pres">
      <dgm:prSet presAssocID="{1379DACC-8217-47E4-A4EA-17F7BE9FE0E0}" presName="tx1" presStyleLbl="revTx" presStyleIdx="5" presStyleCnt="6"/>
      <dgm:spPr/>
    </dgm:pt>
    <dgm:pt modelId="{F153B898-6A3A-49D2-AD60-5D0BEFA11025}" type="pres">
      <dgm:prSet presAssocID="{1379DACC-8217-47E4-A4EA-17F7BE9FE0E0}" presName="vert1" presStyleCnt="0"/>
      <dgm:spPr/>
    </dgm:pt>
  </dgm:ptLst>
  <dgm:cxnLst>
    <dgm:cxn modelId="{4175651F-76D8-4456-8CA0-3E22A3451628}" type="presOf" srcId="{6E63E67B-4E5E-4873-87A4-F01847A8438E}" destId="{7448E3F4-EF6E-4B3C-BAD3-73FB2444302D}" srcOrd="0" destOrd="0" presId="urn:microsoft.com/office/officeart/2008/layout/LinedList"/>
    <dgm:cxn modelId="{B96F2F21-3E28-4AA4-B999-C1D9A27673AE}" type="presOf" srcId="{E03B8393-48A4-42AE-980A-08E5E30265F2}" destId="{8C68F96F-A3AB-49E7-8B38-D3A3C6903438}" srcOrd="0" destOrd="0" presId="urn:microsoft.com/office/officeart/2008/layout/LinedList"/>
    <dgm:cxn modelId="{BCA19623-89EF-4724-B648-A9C6840CCBF8}" type="presOf" srcId="{21ABC43D-CF23-4B13-8667-F86201559E99}" destId="{096C972E-A4A3-4EE9-8F62-21EAD844EF38}" srcOrd="0" destOrd="0" presId="urn:microsoft.com/office/officeart/2008/layout/LinedList"/>
    <dgm:cxn modelId="{A8FFD533-D253-4E5B-A1E7-D5DD3D075336}" type="presOf" srcId="{A761CEFD-2363-41EE-80B8-28E80F55BA47}" destId="{D39BF992-CCF3-4F12-8F2F-93E6C084BFB8}" srcOrd="0" destOrd="0" presId="urn:microsoft.com/office/officeart/2008/layout/LinedList"/>
    <dgm:cxn modelId="{536BAC5F-E1FC-491F-8CF8-C827B8C7D134}" srcId="{A212376C-E404-469D-A465-BEBF7A12E344}" destId="{A761CEFD-2363-41EE-80B8-28E80F55BA47}" srcOrd="0" destOrd="0" parTransId="{CAFF0527-303C-46B7-AB8C-CA94B0468B1C}" sibTransId="{FBEA9781-288D-4214-B11F-66F548D65F2D}"/>
    <dgm:cxn modelId="{5ADA3351-56AD-4DF9-9249-69C34937EE41}" srcId="{A212376C-E404-469D-A465-BEBF7A12E344}" destId="{1379DACC-8217-47E4-A4EA-17F7BE9FE0E0}" srcOrd="5" destOrd="0" parTransId="{7204562F-3BD9-4340-83FE-4B6D9C0AD4A3}" sibTransId="{13F37121-EFD4-48F2-A491-E3DE600F1960}"/>
    <dgm:cxn modelId="{456EE77A-0B81-4C61-A4B9-390B65FAD872}" srcId="{A212376C-E404-469D-A465-BEBF7A12E344}" destId="{E03B8393-48A4-42AE-980A-08E5E30265F2}" srcOrd="4" destOrd="0" parTransId="{407D19B1-B790-418A-A07A-6DE4BEF8E84B}" sibTransId="{11821BC4-FE6A-47EF-8CA4-404D18092B5F}"/>
    <dgm:cxn modelId="{0EC3958F-A688-4055-844F-32595FCDD0CD}" srcId="{A212376C-E404-469D-A465-BEBF7A12E344}" destId="{6E63E67B-4E5E-4873-87A4-F01847A8438E}" srcOrd="2" destOrd="0" parTransId="{304DE559-3700-47BB-B8AF-F0B40242ACE9}" sibTransId="{664D1756-B6E2-4830-BCA3-D89F06909B15}"/>
    <dgm:cxn modelId="{F7DDD192-D2EB-45E5-B32D-E3933B2FF822}" type="presOf" srcId="{1379DACC-8217-47E4-A4EA-17F7BE9FE0E0}" destId="{DE8CBC0E-60A4-4D3E-86D3-415A4EEE5D07}" srcOrd="0" destOrd="0" presId="urn:microsoft.com/office/officeart/2008/layout/LinedList"/>
    <dgm:cxn modelId="{7414769F-EF6D-4D52-B0A6-81E904463387}" srcId="{A212376C-E404-469D-A465-BEBF7A12E344}" destId="{21ABC43D-CF23-4B13-8667-F86201559E99}" srcOrd="3" destOrd="0" parTransId="{FA603A74-4698-45B0-964A-8B8EA94A3D56}" sibTransId="{BBC91E74-34B3-448E-A183-E14457597577}"/>
    <dgm:cxn modelId="{1ACFDEAB-E153-462A-AC6F-95594C400C70}" type="presOf" srcId="{A212376C-E404-469D-A465-BEBF7A12E344}" destId="{E4450C7E-2424-45F8-BB90-2786DBC77CEF}" srcOrd="0" destOrd="0" presId="urn:microsoft.com/office/officeart/2008/layout/LinedList"/>
    <dgm:cxn modelId="{E65275DF-10D8-4DEB-AEBA-CCE6749B60B3}" srcId="{A212376C-E404-469D-A465-BEBF7A12E344}" destId="{6ED95E0D-7B6D-4D5A-828B-F607BE0FB7EC}" srcOrd="1" destOrd="0" parTransId="{6C15A8BB-BE0B-4817-8246-AFFFDF0C5494}" sibTransId="{C4F49059-D2E7-41A0-90C6-6A88CC45C361}"/>
    <dgm:cxn modelId="{AE7246F6-D88A-4B6E-9BBC-35EDC6335458}" type="presOf" srcId="{6ED95E0D-7B6D-4D5A-828B-F607BE0FB7EC}" destId="{5D08976D-215A-4387-8D0A-520DA0664704}" srcOrd="0" destOrd="0" presId="urn:microsoft.com/office/officeart/2008/layout/LinedList"/>
    <dgm:cxn modelId="{E3DA21BB-7604-4B50-AED2-862C8C130100}" type="presParOf" srcId="{E4450C7E-2424-45F8-BB90-2786DBC77CEF}" destId="{9DC824F3-7512-47AC-A801-E15D5D46AD21}" srcOrd="0" destOrd="0" presId="urn:microsoft.com/office/officeart/2008/layout/LinedList"/>
    <dgm:cxn modelId="{AC494D4F-5C34-408D-9D9B-22FBC2B95BCE}" type="presParOf" srcId="{E4450C7E-2424-45F8-BB90-2786DBC77CEF}" destId="{15A73EF9-FB86-4F92-BC03-95FCDBFC12C0}" srcOrd="1" destOrd="0" presId="urn:microsoft.com/office/officeart/2008/layout/LinedList"/>
    <dgm:cxn modelId="{9578E118-6F41-45AB-A2D0-D8B46074BE39}" type="presParOf" srcId="{15A73EF9-FB86-4F92-BC03-95FCDBFC12C0}" destId="{D39BF992-CCF3-4F12-8F2F-93E6C084BFB8}" srcOrd="0" destOrd="0" presId="urn:microsoft.com/office/officeart/2008/layout/LinedList"/>
    <dgm:cxn modelId="{28508172-35E8-4A1D-A59F-D6477D1D3E97}" type="presParOf" srcId="{15A73EF9-FB86-4F92-BC03-95FCDBFC12C0}" destId="{843E3EB5-8A26-4D84-89D3-A4D7FC9B3F03}" srcOrd="1" destOrd="0" presId="urn:microsoft.com/office/officeart/2008/layout/LinedList"/>
    <dgm:cxn modelId="{8D78FF68-C45A-4E10-80A0-2ED92806026D}" type="presParOf" srcId="{E4450C7E-2424-45F8-BB90-2786DBC77CEF}" destId="{83086A2A-24C9-4ED1-9CDB-CD733A8A1DFD}" srcOrd="2" destOrd="0" presId="urn:microsoft.com/office/officeart/2008/layout/LinedList"/>
    <dgm:cxn modelId="{B81CECBB-B62B-4AD8-AE0E-53323C561048}" type="presParOf" srcId="{E4450C7E-2424-45F8-BB90-2786DBC77CEF}" destId="{C664DEE4-901F-4896-9141-5267523B042D}" srcOrd="3" destOrd="0" presId="urn:microsoft.com/office/officeart/2008/layout/LinedList"/>
    <dgm:cxn modelId="{A1E699BD-1A19-4827-9D75-254307D5FD7D}" type="presParOf" srcId="{C664DEE4-901F-4896-9141-5267523B042D}" destId="{5D08976D-215A-4387-8D0A-520DA0664704}" srcOrd="0" destOrd="0" presId="urn:microsoft.com/office/officeart/2008/layout/LinedList"/>
    <dgm:cxn modelId="{F31EE3B8-D2A0-46B8-9705-E761F05E866E}" type="presParOf" srcId="{C664DEE4-901F-4896-9141-5267523B042D}" destId="{9891DA30-4C89-4F7F-8FD4-2ACBE4C0367E}" srcOrd="1" destOrd="0" presId="urn:microsoft.com/office/officeart/2008/layout/LinedList"/>
    <dgm:cxn modelId="{10AE9D92-4AE3-4F7E-8BCD-02A12E25E8E7}" type="presParOf" srcId="{E4450C7E-2424-45F8-BB90-2786DBC77CEF}" destId="{0DD8FB8A-13BE-4D4C-8F11-7F62BFE4793B}" srcOrd="4" destOrd="0" presId="urn:microsoft.com/office/officeart/2008/layout/LinedList"/>
    <dgm:cxn modelId="{4F1E960E-1B26-4E18-8E04-50088DEFFB11}" type="presParOf" srcId="{E4450C7E-2424-45F8-BB90-2786DBC77CEF}" destId="{9B320B0F-105D-4088-BE1C-78D656E6AB87}" srcOrd="5" destOrd="0" presId="urn:microsoft.com/office/officeart/2008/layout/LinedList"/>
    <dgm:cxn modelId="{1D29F7D7-9A87-4150-9EB0-F11BF0C25159}" type="presParOf" srcId="{9B320B0F-105D-4088-BE1C-78D656E6AB87}" destId="{7448E3F4-EF6E-4B3C-BAD3-73FB2444302D}" srcOrd="0" destOrd="0" presId="urn:microsoft.com/office/officeart/2008/layout/LinedList"/>
    <dgm:cxn modelId="{A8AF2D9C-3AA0-44A9-AD8E-6B44E27918F4}" type="presParOf" srcId="{9B320B0F-105D-4088-BE1C-78D656E6AB87}" destId="{CC91EC69-62F9-4D69-819C-00C53476D7E6}" srcOrd="1" destOrd="0" presId="urn:microsoft.com/office/officeart/2008/layout/LinedList"/>
    <dgm:cxn modelId="{83406D19-8D08-443A-B7B8-677F422D1A3D}" type="presParOf" srcId="{E4450C7E-2424-45F8-BB90-2786DBC77CEF}" destId="{6FF1698E-9D91-4440-BE0B-7C9944193980}" srcOrd="6" destOrd="0" presId="urn:microsoft.com/office/officeart/2008/layout/LinedList"/>
    <dgm:cxn modelId="{57775438-F198-4381-B211-776EA0AAB69B}" type="presParOf" srcId="{E4450C7E-2424-45F8-BB90-2786DBC77CEF}" destId="{B546C380-932F-4EBF-BC69-ADE19EBFDFB5}" srcOrd="7" destOrd="0" presId="urn:microsoft.com/office/officeart/2008/layout/LinedList"/>
    <dgm:cxn modelId="{DF4C23CA-8FA2-4BA5-B48F-EC6E037FD829}" type="presParOf" srcId="{B546C380-932F-4EBF-BC69-ADE19EBFDFB5}" destId="{096C972E-A4A3-4EE9-8F62-21EAD844EF38}" srcOrd="0" destOrd="0" presId="urn:microsoft.com/office/officeart/2008/layout/LinedList"/>
    <dgm:cxn modelId="{C90F7F5A-D7C2-4CB6-B3BC-91B2F5DD3D0C}" type="presParOf" srcId="{B546C380-932F-4EBF-BC69-ADE19EBFDFB5}" destId="{41589188-62EA-4681-9AF7-47ECA1816A8E}" srcOrd="1" destOrd="0" presId="urn:microsoft.com/office/officeart/2008/layout/LinedList"/>
    <dgm:cxn modelId="{95308EF4-6EEB-485E-A2B7-CEBBD7494EBD}" type="presParOf" srcId="{E4450C7E-2424-45F8-BB90-2786DBC77CEF}" destId="{CD9BDA0A-FC61-4A64-9D17-CF8760E0AF27}" srcOrd="8" destOrd="0" presId="urn:microsoft.com/office/officeart/2008/layout/LinedList"/>
    <dgm:cxn modelId="{652B4551-4ACC-4089-AC1F-E047A5EC1DC7}" type="presParOf" srcId="{E4450C7E-2424-45F8-BB90-2786DBC77CEF}" destId="{82A1EAFA-E16D-4573-AC99-442B56413401}" srcOrd="9" destOrd="0" presId="urn:microsoft.com/office/officeart/2008/layout/LinedList"/>
    <dgm:cxn modelId="{DB56E518-8AB8-4B95-923D-07E8EEE9DC15}" type="presParOf" srcId="{82A1EAFA-E16D-4573-AC99-442B56413401}" destId="{8C68F96F-A3AB-49E7-8B38-D3A3C6903438}" srcOrd="0" destOrd="0" presId="urn:microsoft.com/office/officeart/2008/layout/LinedList"/>
    <dgm:cxn modelId="{14418D53-3E98-45FA-B8EC-BEBDEFE349CC}" type="presParOf" srcId="{82A1EAFA-E16D-4573-AC99-442B56413401}" destId="{3CDD309E-9ABC-485F-B71C-0C2BFB0F6F40}" srcOrd="1" destOrd="0" presId="urn:microsoft.com/office/officeart/2008/layout/LinedList"/>
    <dgm:cxn modelId="{9DF4A456-8BCE-485E-938E-1A973893252B}" type="presParOf" srcId="{E4450C7E-2424-45F8-BB90-2786DBC77CEF}" destId="{2F357C70-41A0-4915-B346-FADA6EEF3228}" srcOrd="10" destOrd="0" presId="urn:microsoft.com/office/officeart/2008/layout/LinedList"/>
    <dgm:cxn modelId="{66C49BD4-87B0-43F0-A1EA-A5A406AA4677}" type="presParOf" srcId="{E4450C7E-2424-45F8-BB90-2786DBC77CEF}" destId="{DC599AD4-1850-425D-BE6A-ED09EA3CDEB3}" srcOrd="11" destOrd="0" presId="urn:microsoft.com/office/officeart/2008/layout/LinedList"/>
    <dgm:cxn modelId="{3F379789-9902-47AF-A21D-9E0F7FACEEC7}" type="presParOf" srcId="{DC599AD4-1850-425D-BE6A-ED09EA3CDEB3}" destId="{DE8CBC0E-60A4-4D3E-86D3-415A4EEE5D07}" srcOrd="0" destOrd="0" presId="urn:microsoft.com/office/officeart/2008/layout/LinedList"/>
    <dgm:cxn modelId="{72B868D1-F7FB-4934-BD9F-0EAED82FE0C0}" type="presParOf" srcId="{DC599AD4-1850-425D-BE6A-ED09EA3CDEB3}" destId="{F153B898-6A3A-49D2-AD60-5D0BEFA1102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3B9CA-4F40-48B6-AB7E-DFD01C3F94E4}">
      <dsp:nvSpPr>
        <dsp:cNvPr id="0" name=""/>
        <dsp:cNvSpPr/>
      </dsp:nvSpPr>
      <dsp:spPr>
        <a:xfrm>
          <a:off x="0" y="2495"/>
          <a:ext cx="721641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0F8354-7CD0-4992-8D5A-8A5F7918BC24}">
      <dsp:nvSpPr>
        <dsp:cNvPr id="0" name=""/>
        <dsp:cNvSpPr/>
      </dsp:nvSpPr>
      <dsp:spPr>
        <a:xfrm>
          <a:off x="0" y="2495"/>
          <a:ext cx="7216416" cy="851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it-IT" sz="3900" kern="1200"/>
            <a:t>Goals;</a:t>
          </a:r>
          <a:endParaRPr lang="en-US" sz="3900" kern="1200"/>
        </a:p>
      </dsp:txBody>
      <dsp:txXfrm>
        <a:off x="0" y="2495"/>
        <a:ext cx="7216416" cy="851044"/>
      </dsp:txXfrm>
    </dsp:sp>
    <dsp:sp modelId="{3D52B6EA-0C47-4361-A946-546F91FCD5CE}">
      <dsp:nvSpPr>
        <dsp:cNvPr id="0" name=""/>
        <dsp:cNvSpPr/>
      </dsp:nvSpPr>
      <dsp:spPr>
        <a:xfrm>
          <a:off x="0" y="853540"/>
          <a:ext cx="7216416" cy="0"/>
        </a:xfrm>
        <a:prstGeom prst="line">
          <a:avLst/>
        </a:prstGeom>
        <a:solidFill>
          <a:schemeClr val="accent2">
            <a:hueOff val="1414419"/>
            <a:satOff val="-5328"/>
            <a:lumOff val="4471"/>
            <a:alphaOff val="0"/>
          </a:schemeClr>
        </a:solidFill>
        <a:ln w="12700" cap="flat" cmpd="sng" algn="ctr">
          <a:solidFill>
            <a:schemeClr val="accent2">
              <a:hueOff val="1414419"/>
              <a:satOff val="-5328"/>
              <a:lumOff val="4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FDF2B-9445-4D3F-99CD-629BA5C18270}">
      <dsp:nvSpPr>
        <dsp:cNvPr id="0" name=""/>
        <dsp:cNvSpPr/>
      </dsp:nvSpPr>
      <dsp:spPr>
        <a:xfrm>
          <a:off x="0" y="853540"/>
          <a:ext cx="7216416" cy="851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it-IT" sz="3900" kern="1200"/>
            <a:t>Mathematical model;</a:t>
          </a:r>
          <a:endParaRPr lang="en-US" sz="3900" kern="1200"/>
        </a:p>
      </dsp:txBody>
      <dsp:txXfrm>
        <a:off x="0" y="853540"/>
        <a:ext cx="7216416" cy="851044"/>
      </dsp:txXfrm>
    </dsp:sp>
    <dsp:sp modelId="{8C1FFBE1-5044-4B26-8082-2689E1A537DD}">
      <dsp:nvSpPr>
        <dsp:cNvPr id="0" name=""/>
        <dsp:cNvSpPr/>
      </dsp:nvSpPr>
      <dsp:spPr>
        <a:xfrm>
          <a:off x="0" y="1704585"/>
          <a:ext cx="7216416" cy="0"/>
        </a:xfrm>
        <a:prstGeom prst="line">
          <a:avLst/>
        </a:prstGeom>
        <a:solidFill>
          <a:schemeClr val="accent2">
            <a:hueOff val="2828839"/>
            <a:satOff val="-10655"/>
            <a:lumOff val="8941"/>
            <a:alphaOff val="0"/>
          </a:schemeClr>
        </a:solidFill>
        <a:ln w="12700" cap="flat" cmpd="sng" algn="ctr">
          <a:solidFill>
            <a:schemeClr val="accent2">
              <a:hueOff val="2828839"/>
              <a:satOff val="-10655"/>
              <a:lumOff val="8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20EF87-A09F-41A1-8FFE-9582EFFB6E9A}">
      <dsp:nvSpPr>
        <dsp:cNvPr id="0" name=""/>
        <dsp:cNvSpPr/>
      </dsp:nvSpPr>
      <dsp:spPr>
        <a:xfrm>
          <a:off x="0" y="1704585"/>
          <a:ext cx="7216416" cy="851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it-IT" sz="3900" kern="1200"/>
            <a:t>UAV Control;</a:t>
          </a:r>
          <a:endParaRPr lang="en-US" sz="3900" kern="1200"/>
        </a:p>
      </dsp:txBody>
      <dsp:txXfrm>
        <a:off x="0" y="1704585"/>
        <a:ext cx="7216416" cy="851044"/>
      </dsp:txXfrm>
    </dsp:sp>
    <dsp:sp modelId="{B1F3FBDB-B586-45E5-823E-0C9F9714A935}">
      <dsp:nvSpPr>
        <dsp:cNvPr id="0" name=""/>
        <dsp:cNvSpPr/>
      </dsp:nvSpPr>
      <dsp:spPr>
        <a:xfrm>
          <a:off x="0" y="2555630"/>
          <a:ext cx="7216416" cy="0"/>
        </a:xfrm>
        <a:prstGeom prst="line">
          <a:avLst/>
        </a:prstGeom>
        <a:solidFill>
          <a:schemeClr val="accent2">
            <a:hueOff val="4243259"/>
            <a:satOff val="-15983"/>
            <a:lumOff val="13412"/>
            <a:alphaOff val="0"/>
          </a:schemeClr>
        </a:solidFill>
        <a:ln w="12700" cap="flat" cmpd="sng" algn="ctr">
          <a:solidFill>
            <a:schemeClr val="accent2">
              <a:hueOff val="4243259"/>
              <a:satOff val="-15983"/>
              <a:lumOff val="13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93B501-F3BD-4612-8D86-34018F71F17D}">
      <dsp:nvSpPr>
        <dsp:cNvPr id="0" name=""/>
        <dsp:cNvSpPr/>
      </dsp:nvSpPr>
      <dsp:spPr>
        <a:xfrm>
          <a:off x="0" y="2555630"/>
          <a:ext cx="7216416" cy="851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it-IT" sz="3900" kern="1200"/>
            <a:t>Reinforcement Learning;</a:t>
          </a:r>
          <a:endParaRPr lang="en-US" sz="3900" kern="1200"/>
        </a:p>
      </dsp:txBody>
      <dsp:txXfrm>
        <a:off x="0" y="2555630"/>
        <a:ext cx="7216416" cy="851044"/>
      </dsp:txXfrm>
    </dsp:sp>
    <dsp:sp modelId="{081A9DE3-F531-4B3A-A40D-D0D18A0A8A0C}">
      <dsp:nvSpPr>
        <dsp:cNvPr id="0" name=""/>
        <dsp:cNvSpPr/>
      </dsp:nvSpPr>
      <dsp:spPr>
        <a:xfrm>
          <a:off x="0" y="3406674"/>
          <a:ext cx="7216416" cy="0"/>
        </a:xfrm>
        <a:prstGeom prst="line">
          <a:avLst/>
        </a:prstGeom>
        <a:solidFill>
          <a:schemeClr val="accent2">
            <a:hueOff val="5657678"/>
            <a:satOff val="-21310"/>
            <a:lumOff val="17882"/>
            <a:alphaOff val="0"/>
          </a:schemeClr>
        </a:solidFill>
        <a:ln w="12700" cap="flat" cmpd="sng" algn="ctr">
          <a:solidFill>
            <a:schemeClr val="accent2">
              <a:hueOff val="5657678"/>
              <a:satOff val="-21310"/>
              <a:lumOff val="17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5EF86-5275-4497-B268-C826E045153F}">
      <dsp:nvSpPr>
        <dsp:cNvPr id="0" name=""/>
        <dsp:cNvSpPr/>
      </dsp:nvSpPr>
      <dsp:spPr>
        <a:xfrm>
          <a:off x="0" y="3406674"/>
          <a:ext cx="7216416" cy="851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it-IT" sz="3900" kern="1200"/>
            <a:t>Simulink;</a:t>
          </a:r>
          <a:endParaRPr lang="en-US" sz="3900" kern="1200"/>
        </a:p>
      </dsp:txBody>
      <dsp:txXfrm>
        <a:off x="0" y="3406674"/>
        <a:ext cx="7216416" cy="851044"/>
      </dsp:txXfrm>
    </dsp:sp>
    <dsp:sp modelId="{A489B2B3-3E48-44FB-B508-C50C52FC9546}">
      <dsp:nvSpPr>
        <dsp:cNvPr id="0" name=""/>
        <dsp:cNvSpPr/>
      </dsp:nvSpPr>
      <dsp:spPr>
        <a:xfrm>
          <a:off x="0" y="4257719"/>
          <a:ext cx="7216416" cy="0"/>
        </a:xfrm>
        <a:prstGeom prst="line">
          <a:avLst/>
        </a:prstGeom>
        <a:solidFill>
          <a:schemeClr val="accent2">
            <a:hueOff val="7072097"/>
            <a:satOff val="-26638"/>
            <a:lumOff val="22353"/>
            <a:alphaOff val="0"/>
          </a:schemeClr>
        </a:solidFill>
        <a:ln w="12700" cap="flat" cmpd="sng" algn="ctr">
          <a:solidFill>
            <a:schemeClr val="accent2">
              <a:hueOff val="7072097"/>
              <a:satOff val="-26638"/>
              <a:lumOff val="2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0BB49-3EB7-41B2-A63D-C391D657EDE1}">
      <dsp:nvSpPr>
        <dsp:cNvPr id="0" name=""/>
        <dsp:cNvSpPr/>
      </dsp:nvSpPr>
      <dsp:spPr>
        <a:xfrm>
          <a:off x="0" y="4257719"/>
          <a:ext cx="7216416" cy="851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it-IT" sz="3900" kern="1200"/>
            <a:t>Results.</a:t>
          </a:r>
          <a:endParaRPr lang="en-US" sz="3900" kern="1200"/>
        </a:p>
      </dsp:txBody>
      <dsp:txXfrm>
        <a:off x="0" y="4257719"/>
        <a:ext cx="7216416" cy="851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6DC75-E171-47CA-A403-59E084F00730}">
      <dsp:nvSpPr>
        <dsp:cNvPr id="0" name=""/>
        <dsp:cNvSpPr/>
      </dsp:nvSpPr>
      <dsp:spPr>
        <a:xfrm>
          <a:off x="0" y="765948"/>
          <a:ext cx="2914649" cy="18508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1FE561-59F7-438E-B1EE-AAE807243C13}">
      <dsp:nvSpPr>
        <dsp:cNvPr id="0" name=""/>
        <dsp:cNvSpPr/>
      </dsp:nvSpPr>
      <dsp:spPr>
        <a:xfrm>
          <a:off x="323850" y="1073605"/>
          <a:ext cx="2914649" cy="18508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it-IT" sz="2500" kern="1200"/>
            <a:t>Optimizing</a:t>
          </a:r>
          <a:r>
            <a:rPr lang="it-IT" sz="2500" kern="1200">
              <a:latin typeface="Grandview Display"/>
            </a:rPr>
            <a:t> Control</a:t>
          </a:r>
          <a:r>
            <a:rPr lang="it-IT" sz="2500" kern="1200"/>
            <a:t> gains</a:t>
          </a:r>
          <a:endParaRPr lang="en-US" sz="2500" kern="1200"/>
        </a:p>
      </dsp:txBody>
      <dsp:txXfrm>
        <a:off x="378058" y="1127813"/>
        <a:ext cx="2806233" cy="1742386"/>
      </dsp:txXfrm>
    </dsp:sp>
    <dsp:sp modelId="{159C9FE3-27FC-40BB-83B3-8278E5DD7450}">
      <dsp:nvSpPr>
        <dsp:cNvPr id="0" name=""/>
        <dsp:cNvSpPr/>
      </dsp:nvSpPr>
      <dsp:spPr>
        <a:xfrm>
          <a:off x="3562350" y="765948"/>
          <a:ext cx="2914649" cy="18508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109F6-CCC9-4F71-8877-5EB572CDBB3F}">
      <dsp:nvSpPr>
        <dsp:cNvPr id="0" name=""/>
        <dsp:cNvSpPr/>
      </dsp:nvSpPr>
      <dsp:spPr>
        <a:xfrm>
          <a:off x="3886200" y="1073605"/>
          <a:ext cx="2914649" cy="18508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it-IT" sz="2500" kern="1200" err="1"/>
            <a:t>Applying</a:t>
          </a:r>
          <a:r>
            <a:rPr lang="it-IT" sz="2500" kern="1200"/>
            <a:t> </a:t>
          </a:r>
          <a:r>
            <a:rPr lang="it-IT" sz="2500" kern="1200" err="1"/>
            <a:t>reinforcement</a:t>
          </a:r>
          <a:r>
            <a:rPr lang="it-IT" sz="2500" kern="1200"/>
            <a:t> learning for adaptive tuning</a:t>
          </a:r>
          <a:endParaRPr lang="en-US" sz="2500" kern="1200"/>
        </a:p>
      </dsp:txBody>
      <dsp:txXfrm>
        <a:off x="3940408" y="1127813"/>
        <a:ext cx="2806233" cy="1742386"/>
      </dsp:txXfrm>
    </dsp:sp>
    <dsp:sp modelId="{F4CF631D-9C58-4A79-ABB6-FF5A1D587C57}">
      <dsp:nvSpPr>
        <dsp:cNvPr id="0" name=""/>
        <dsp:cNvSpPr/>
      </dsp:nvSpPr>
      <dsp:spPr>
        <a:xfrm>
          <a:off x="7124700" y="765948"/>
          <a:ext cx="2914649" cy="18508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9634D-F65B-4157-A4E9-5DBC49B8AA52}">
      <dsp:nvSpPr>
        <dsp:cNvPr id="0" name=""/>
        <dsp:cNvSpPr/>
      </dsp:nvSpPr>
      <dsp:spPr>
        <a:xfrm>
          <a:off x="7448549" y="1073605"/>
          <a:ext cx="2914649" cy="18508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it-IT" sz="2500" kern="1200"/>
            <a:t>Improving UAV stability and tracking</a:t>
          </a:r>
          <a:endParaRPr lang="en-US" sz="2500" kern="1200"/>
        </a:p>
      </dsp:txBody>
      <dsp:txXfrm>
        <a:off x="7502757" y="1127813"/>
        <a:ext cx="2806233" cy="17423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BEE8E-33DE-44C2-B663-F7FB5B7433C6}">
      <dsp:nvSpPr>
        <dsp:cNvPr id="0" name=""/>
        <dsp:cNvSpPr/>
      </dsp:nvSpPr>
      <dsp:spPr>
        <a:xfrm>
          <a:off x="0" y="271028"/>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x, y, z: coordinates of the drone position in the inertial reference system;</a:t>
          </a:r>
        </a:p>
      </dsp:txBody>
      <dsp:txXfrm>
        <a:off x="14050" y="285078"/>
        <a:ext cx="5229700" cy="259719"/>
      </dsp:txXfrm>
    </dsp:sp>
    <dsp:sp modelId="{9976FF8B-3560-4404-8C58-CA3CBB035FE1}">
      <dsp:nvSpPr>
        <dsp:cNvPr id="0" name=""/>
        <dsp:cNvSpPr/>
      </dsp:nvSpPr>
      <dsp:spPr>
        <a:xfrm>
          <a:off x="0" y="593408"/>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x’, y’, z’: linear velocities along the axes x, y, z;</a:t>
          </a:r>
        </a:p>
      </dsp:txBody>
      <dsp:txXfrm>
        <a:off x="14050" y="607458"/>
        <a:ext cx="5229700" cy="259719"/>
      </dsp:txXfrm>
    </dsp:sp>
    <dsp:sp modelId="{6F2D0ED9-1F23-4078-B33D-F6518E4C99B1}">
      <dsp:nvSpPr>
        <dsp:cNvPr id="0" name=""/>
        <dsp:cNvSpPr/>
      </dsp:nvSpPr>
      <dsp:spPr>
        <a:xfrm>
          <a:off x="0" y="915788"/>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ϕ: Roll angle (rotation about the x axis of the body);</a:t>
          </a:r>
        </a:p>
      </dsp:txBody>
      <dsp:txXfrm>
        <a:off x="14050" y="929838"/>
        <a:ext cx="5229700" cy="259719"/>
      </dsp:txXfrm>
    </dsp:sp>
    <dsp:sp modelId="{4D2D7CA2-53B0-425D-8450-C1AAD11D25C1}">
      <dsp:nvSpPr>
        <dsp:cNvPr id="0" name=""/>
        <dsp:cNvSpPr/>
      </dsp:nvSpPr>
      <dsp:spPr>
        <a:xfrm>
          <a:off x="0" y="1238168"/>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θ: Pitch angle (rotation about the y axis of the body);</a:t>
          </a:r>
        </a:p>
      </dsp:txBody>
      <dsp:txXfrm>
        <a:off x="14050" y="1252218"/>
        <a:ext cx="5229700" cy="259719"/>
      </dsp:txXfrm>
    </dsp:sp>
    <dsp:sp modelId="{115AF817-3433-455E-A60B-965527F1D27F}">
      <dsp:nvSpPr>
        <dsp:cNvPr id="0" name=""/>
        <dsp:cNvSpPr/>
      </dsp:nvSpPr>
      <dsp:spPr>
        <a:xfrm>
          <a:off x="0" y="1560548"/>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ψ: Yaw angle (rotation about the z axis of the body);</a:t>
          </a:r>
        </a:p>
      </dsp:txBody>
      <dsp:txXfrm>
        <a:off x="14050" y="1574598"/>
        <a:ext cx="5229700" cy="259719"/>
      </dsp:txXfrm>
    </dsp:sp>
    <dsp:sp modelId="{17C20284-2B25-4468-9978-5381C1F81325}">
      <dsp:nvSpPr>
        <dsp:cNvPr id="0" name=""/>
        <dsp:cNvSpPr/>
      </dsp:nvSpPr>
      <dsp:spPr>
        <a:xfrm>
          <a:off x="0" y="1882928"/>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p, q, r: angular velocities around the x, y, z axes of the body;• m: drone mass;</a:t>
          </a:r>
        </a:p>
      </dsp:txBody>
      <dsp:txXfrm>
        <a:off x="14050" y="1896978"/>
        <a:ext cx="5229700" cy="259719"/>
      </dsp:txXfrm>
    </dsp:sp>
    <dsp:sp modelId="{06FB0218-B555-43FC-96ED-B09C04D88C7B}">
      <dsp:nvSpPr>
        <dsp:cNvPr id="0" name=""/>
        <dsp:cNvSpPr/>
      </dsp:nvSpPr>
      <dsp:spPr>
        <a:xfrm>
          <a:off x="0" y="2205308"/>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err="1"/>
            <a:t>Ixx</a:t>
          </a:r>
          <a:r>
            <a:rPr lang="en-US" sz="1200" kern="1200"/>
            <a:t>, </a:t>
          </a:r>
          <a:r>
            <a:rPr lang="en-US" sz="1200" kern="1200" err="1"/>
            <a:t>Iyy</a:t>
          </a:r>
          <a:r>
            <a:rPr lang="en-US" sz="1200" kern="1200"/>
            <a:t>, Izz : moments of inertia with respect to the x, y, z axes;</a:t>
          </a:r>
        </a:p>
      </dsp:txBody>
      <dsp:txXfrm>
        <a:off x="14050" y="2219358"/>
        <a:ext cx="5229700" cy="259719"/>
      </dsp:txXfrm>
    </dsp:sp>
    <dsp:sp modelId="{28041B33-66B9-4471-A583-86E0F85A58F8}">
      <dsp:nvSpPr>
        <dsp:cNvPr id="0" name=""/>
        <dsp:cNvSpPr/>
      </dsp:nvSpPr>
      <dsp:spPr>
        <a:xfrm>
          <a:off x="0" y="2527688"/>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Ax, Ay, Az : coefficients of friction (linear) in the respective axes;</a:t>
          </a:r>
        </a:p>
      </dsp:txBody>
      <dsp:txXfrm>
        <a:off x="14050" y="2541738"/>
        <a:ext cx="5229700" cy="259719"/>
      </dsp:txXfrm>
    </dsp:sp>
    <dsp:sp modelId="{C8F013EF-4CCC-4493-BE43-0C563A08E6F4}">
      <dsp:nvSpPr>
        <dsp:cNvPr id="0" name=""/>
        <dsp:cNvSpPr/>
      </dsp:nvSpPr>
      <dsp:spPr>
        <a:xfrm>
          <a:off x="0" y="2850068"/>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U1: total thrust force generated by the propellers;</a:t>
          </a:r>
        </a:p>
      </dsp:txBody>
      <dsp:txXfrm>
        <a:off x="14050" y="2864118"/>
        <a:ext cx="5229700" cy="259719"/>
      </dsp:txXfrm>
    </dsp:sp>
    <dsp:sp modelId="{62C59ED8-8C72-46F3-9E91-3D05ACA76638}">
      <dsp:nvSpPr>
        <dsp:cNvPr id="0" name=""/>
        <dsp:cNvSpPr/>
      </dsp:nvSpPr>
      <dsp:spPr>
        <a:xfrm>
          <a:off x="0" y="3172448"/>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U2: torque around the x axis (roll);</a:t>
          </a:r>
        </a:p>
      </dsp:txBody>
      <dsp:txXfrm>
        <a:off x="14050" y="3186498"/>
        <a:ext cx="5229700" cy="259719"/>
      </dsp:txXfrm>
    </dsp:sp>
    <dsp:sp modelId="{2D0227FC-6DDF-4728-AD8F-2017028DA61A}">
      <dsp:nvSpPr>
        <dsp:cNvPr id="0" name=""/>
        <dsp:cNvSpPr/>
      </dsp:nvSpPr>
      <dsp:spPr>
        <a:xfrm>
          <a:off x="0" y="3494827"/>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U3: torque around the y axis (pitching);</a:t>
          </a:r>
        </a:p>
      </dsp:txBody>
      <dsp:txXfrm>
        <a:off x="14050" y="3508877"/>
        <a:ext cx="5229700" cy="259719"/>
      </dsp:txXfrm>
    </dsp:sp>
    <dsp:sp modelId="{F5BA39B0-388A-4E96-A1DB-49E10E903700}">
      <dsp:nvSpPr>
        <dsp:cNvPr id="0" name=""/>
        <dsp:cNvSpPr/>
      </dsp:nvSpPr>
      <dsp:spPr>
        <a:xfrm>
          <a:off x="0" y="3817207"/>
          <a:ext cx="5257800"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U4: torque around the z axis (yaw).</a:t>
          </a:r>
        </a:p>
      </dsp:txBody>
      <dsp:txXfrm>
        <a:off x="14050" y="3831257"/>
        <a:ext cx="5229700" cy="259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824F3-7512-47AC-A801-E15D5D46AD21}">
      <dsp:nvSpPr>
        <dsp:cNvPr id="0" name=""/>
        <dsp:cNvSpPr/>
      </dsp:nvSpPr>
      <dsp:spPr>
        <a:xfrm>
          <a:off x="0" y="553"/>
          <a:ext cx="721641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9BF992-CCF3-4F12-8F2F-93E6C084BFB8}">
      <dsp:nvSpPr>
        <dsp:cNvPr id="0" name=""/>
        <dsp:cNvSpPr/>
      </dsp:nvSpPr>
      <dsp:spPr>
        <a:xfrm>
          <a:off x="0" y="553"/>
          <a:ext cx="7216416" cy="83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Agent: the entity that learns and takes actions within the environment;</a:t>
          </a:r>
        </a:p>
      </dsp:txBody>
      <dsp:txXfrm>
        <a:off x="0" y="553"/>
        <a:ext cx="7216416" cy="837318"/>
      </dsp:txXfrm>
    </dsp:sp>
    <dsp:sp modelId="{83086A2A-24C9-4ED1-9CDB-CD733A8A1DFD}">
      <dsp:nvSpPr>
        <dsp:cNvPr id="0" name=""/>
        <dsp:cNvSpPr/>
      </dsp:nvSpPr>
      <dsp:spPr>
        <a:xfrm>
          <a:off x="0" y="837871"/>
          <a:ext cx="7216416" cy="0"/>
        </a:xfrm>
        <a:prstGeom prst="line">
          <a:avLst/>
        </a:prstGeom>
        <a:solidFill>
          <a:schemeClr val="accent2">
            <a:hueOff val="1414419"/>
            <a:satOff val="-5328"/>
            <a:lumOff val="4471"/>
            <a:alphaOff val="0"/>
          </a:schemeClr>
        </a:solidFill>
        <a:ln w="12700" cap="flat" cmpd="sng" algn="ctr">
          <a:solidFill>
            <a:schemeClr val="accent2">
              <a:hueOff val="1414419"/>
              <a:satOff val="-5328"/>
              <a:lumOff val="4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8976D-215A-4387-8D0A-520DA0664704}">
      <dsp:nvSpPr>
        <dsp:cNvPr id="0" name=""/>
        <dsp:cNvSpPr/>
      </dsp:nvSpPr>
      <dsp:spPr>
        <a:xfrm>
          <a:off x="0" y="837871"/>
          <a:ext cx="7216416" cy="83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Environment: the context in which the agent operates, providing feedback based on the agent’s actions;</a:t>
          </a:r>
        </a:p>
      </dsp:txBody>
      <dsp:txXfrm>
        <a:off x="0" y="837871"/>
        <a:ext cx="7216416" cy="837318"/>
      </dsp:txXfrm>
    </dsp:sp>
    <dsp:sp modelId="{0DD8FB8A-13BE-4D4C-8F11-7F62BFE4793B}">
      <dsp:nvSpPr>
        <dsp:cNvPr id="0" name=""/>
        <dsp:cNvSpPr/>
      </dsp:nvSpPr>
      <dsp:spPr>
        <a:xfrm>
          <a:off x="0" y="1675189"/>
          <a:ext cx="7216416" cy="0"/>
        </a:xfrm>
        <a:prstGeom prst="line">
          <a:avLst/>
        </a:prstGeom>
        <a:solidFill>
          <a:schemeClr val="accent2">
            <a:hueOff val="2828839"/>
            <a:satOff val="-10655"/>
            <a:lumOff val="8941"/>
            <a:alphaOff val="0"/>
          </a:schemeClr>
        </a:solidFill>
        <a:ln w="12700" cap="flat" cmpd="sng" algn="ctr">
          <a:solidFill>
            <a:schemeClr val="accent2">
              <a:hueOff val="2828839"/>
              <a:satOff val="-10655"/>
              <a:lumOff val="8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48E3F4-EF6E-4B3C-BAD3-73FB2444302D}">
      <dsp:nvSpPr>
        <dsp:cNvPr id="0" name=""/>
        <dsp:cNvSpPr/>
      </dsp:nvSpPr>
      <dsp:spPr>
        <a:xfrm>
          <a:off x="0" y="1675189"/>
          <a:ext cx="7216416" cy="83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Policy: the strategy or the mapping that dictates how an agent should act in a given state;</a:t>
          </a:r>
        </a:p>
      </dsp:txBody>
      <dsp:txXfrm>
        <a:off x="0" y="1675189"/>
        <a:ext cx="7216416" cy="837318"/>
      </dsp:txXfrm>
    </dsp:sp>
    <dsp:sp modelId="{6FF1698E-9D91-4440-BE0B-7C9944193980}">
      <dsp:nvSpPr>
        <dsp:cNvPr id="0" name=""/>
        <dsp:cNvSpPr/>
      </dsp:nvSpPr>
      <dsp:spPr>
        <a:xfrm>
          <a:off x="0" y="2512508"/>
          <a:ext cx="7216416" cy="0"/>
        </a:xfrm>
        <a:prstGeom prst="line">
          <a:avLst/>
        </a:prstGeom>
        <a:solidFill>
          <a:schemeClr val="accent2">
            <a:hueOff val="4243259"/>
            <a:satOff val="-15983"/>
            <a:lumOff val="13412"/>
            <a:alphaOff val="0"/>
          </a:schemeClr>
        </a:solidFill>
        <a:ln w="12700" cap="flat" cmpd="sng" algn="ctr">
          <a:solidFill>
            <a:schemeClr val="accent2">
              <a:hueOff val="4243259"/>
              <a:satOff val="-15983"/>
              <a:lumOff val="13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6C972E-A4A3-4EE9-8F62-21EAD844EF38}">
      <dsp:nvSpPr>
        <dsp:cNvPr id="0" name=""/>
        <dsp:cNvSpPr/>
      </dsp:nvSpPr>
      <dsp:spPr>
        <a:xfrm>
          <a:off x="0" y="2512508"/>
          <a:ext cx="7209368" cy="880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Action: a decision made by the agent within the environment;</a:t>
          </a:r>
        </a:p>
      </dsp:txBody>
      <dsp:txXfrm>
        <a:off x="0" y="2512508"/>
        <a:ext cx="7209368" cy="880440"/>
      </dsp:txXfrm>
    </dsp:sp>
    <dsp:sp modelId="{CD9BDA0A-FC61-4A64-9D17-CF8760E0AF27}">
      <dsp:nvSpPr>
        <dsp:cNvPr id="0" name=""/>
        <dsp:cNvSpPr/>
      </dsp:nvSpPr>
      <dsp:spPr>
        <a:xfrm>
          <a:off x="0" y="3392948"/>
          <a:ext cx="7216416" cy="0"/>
        </a:xfrm>
        <a:prstGeom prst="line">
          <a:avLst/>
        </a:prstGeom>
        <a:solidFill>
          <a:schemeClr val="accent2">
            <a:hueOff val="5657678"/>
            <a:satOff val="-21310"/>
            <a:lumOff val="17882"/>
            <a:alphaOff val="0"/>
          </a:schemeClr>
        </a:solidFill>
        <a:ln w="12700" cap="flat" cmpd="sng" algn="ctr">
          <a:solidFill>
            <a:schemeClr val="accent2">
              <a:hueOff val="5657678"/>
              <a:satOff val="-21310"/>
              <a:lumOff val="17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68F96F-A3AB-49E7-8B38-D3A3C6903438}">
      <dsp:nvSpPr>
        <dsp:cNvPr id="0" name=""/>
        <dsp:cNvSpPr/>
      </dsp:nvSpPr>
      <dsp:spPr>
        <a:xfrm>
          <a:off x="0" y="3392948"/>
          <a:ext cx="7209368" cy="880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Reward: feedback provided by the environment indicating the quality of the agent’s action;</a:t>
          </a:r>
        </a:p>
      </dsp:txBody>
      <dsp:txXfrm>
        <a:off x="0" y="3392948"/>
        <a:ext cx="7209368" cy="880440"/>
      </dsp:txXfrm>
    </dsp:sp>
    <dsp:sp modelId="{2F357C70-41A0-4915-B346-FADA6EEF3228}">
      <dsp:nvSpPr>
        <dsp:cNvPr id="0" name=""/>
        <dsp:cNvSpPr/>
      </dsp:nvSpPr>
      <dsp:spPr>
        <a:xfrm>
          <a:off x="0" y="4273388"/>
          <a:ext cx="7216416" cy="0"/>
        </a:xfrm>
        <a:prstGeom prst="line">
          <a:avLst/>
        </a:prstGeom>
        <a:solidFill>
          <a:schemeClr val="accent2">
            <a:hueOff val="7072097"/>
            <a:satOff val="-26638"/>
            <a:lumOff val="22353"/>
            <a:alphaOff val="0"/>
          </a:schemeClr>
        </a:solidFill>
        <a:ln w="12700" cap="flat" cmpd="sng" algn="ctr">
          <a:solidFill>
            <a:schemeClr val="accent2">
              <a:hueOff val="7072097"/>
              <a:satOff val="-26638"/>
              <a:lumOff val="2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8CBC0E-60A4-4D3E-86D3-415A4EEE5D07}">
      <dsp:nvSpPr>
        <dsp:cNvPr id="0" name=""/>
        <dsp:cNvSpPr/>
      </dsp:nvSpPr>
      <dsp:spPr>
        <a:xfrm>
          <a:off x="0" y="4273388"/>
          <a:ext cx="7216416" cy="83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Goal: the objective of the agent, typically to maximize the cumulative reward overtime.</a:t>
          </a:r>
        </a:p>
      </dsp:txBody>
      <dsp:txXfrm>
        <a:off x="0" y="4273388"/>
        <a:ext cx="7216416" cy="8373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8928B-A896-4CCF-85C5-EA6563CBA1FD}" type="datetimeFigureOut">
              <a:rPr lang="it-IT" smtClean="0"/>
              <a:t>16/10/2025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49308-78EA-4F37-B8E1-4932A36360E6}" type="slidenum">
              <a:rPr lang="it-IT" smtClean="0"/>
              <a:t>‹N›</a:t>
            </a:fld>
            <a:endParaRPr lang="it-IT"/>
          </a:p>
        </p:txBody>
      </p:sp>
    </p:spTree>
    <p:extLst>
      <p:ext uri="{BB962C8B-B14F-4D97-AF65-F5344CB8AC3E}">
        <p14:creationId xmlns:p14="http://schemas.microsoft.com/office/powerpoint/2010/main" val="3173269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Our project is about PID tuning for a UAV using Reinforcement Learning. (Il nostro </a:t>
            </a:r>
            <a:r>
              <a:rPr lang="en-US" err="1"/>
              <a:t>progetto</a:t>
            </a:r>
            <a:r>
              <a:rPr lang="en-US"/>
              <a:t> </a:t>
            </a:r>
            <a:r>
              <a:rPr lang="en-US" err="1"/>
              <a:t>parla</a:t>
            </a:r>
            <a:r>
              <a:rPr lang="en-US"/>
              <a:t> del PID tuning for a UAV </a:t>
            </a:r>
            <a:r>
              <a:rPr lang="en-US" err="1"/>
              <a:t>usining</a:t>
            </a:r>
            <a:r>
              <a:rPr lang="en-US"/>
              <a:t> Reinforcement Learning).</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1</a:t>
            </a:fld>
            <a:endParaRPr lang="it-IT"/>
          </a:p>
        </p:txBody>
      </p:sp>
    </p:spTree>
    <p:extLst>
      <p:ext uri="{BB962C8B-B14F-4D97-AF65-F5344CB8AC3E}">
        <p14:creationId xmlns:p14="http://schemas.microsoft.com/office/powerpoint/2010/main" val="527944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The first one is DDPG. This is an </a:t>
            </a:r>
            <a:r>
              <a:rPr lang="it-IT" err="1"/>
              <a:t>actor-critic</a:t>
            </a:r>
            <a:r>
              <a:rPr lang="it-IT"/>
              <a:t> </a:t>
            </a:r>
            <a:r>
              <a:rPr lang="it-IT" err="1"/>
              <a:t>method</a:t>
            </a:r>
            <a:r>
              <a:rPr lang="it-IT"/>
              <a:t>, </a:t>
            </a:r>
            <a:r>
              <a:rPr lang="it-IT" err="1"/>
              <a:t>as</a:t>
            </a:r>
            <a:r>
              <a:rPr lang="it-IT"/>
              <a:t> </a:t>
            </a:r>
            <a:r>
              <a:rPr lang="it-IT" err="1"/>
              <a:t>it</a:t>
            </a:r>
            <a:r>
              <a:rPr lang="it-IT"/>
              <a:t> </a:t>
            </a:r>
            <a:r>
              <a:rPr lang="it-IT" err="1"/>
              <a:t>involves</a:t>
            </a:r>
            <a:r>
              <a:rPr lang="it-IT"/>
              <a:t> </a:t>
            </a:r>
            <a:r>
              <a:rPr lang="it-IT" err="1"/>
              <a:t>two</a:t>
            </a:r>
            <a:r>
              <a:rPr lang="it-IT"/>
              <a:t> agents: the </a:t>
            </a:r>
            <a:r>
              <a:rPr lang="it-IT" err="1"/>
              <a:t>actor</a:t>
            </a:r>
            <a:r>
              <a:rPr lang="it-IT"/>
              <a:t>, </a:t>
            </a:r>
            <a:r>
              <a:rPr lang="it-IT" err="1"/>
              <a:t>which</a:t>
            </a:r>
            <a:r>
              <a:rPr lang="it-IT"/>
              <a:t> is the network </a:t>
            </a:r>
            <a:r>
              <a:rPr lang="it-IT" err="1"/>
              <a:t>that</a:t>
            </a:r>
            <a:r>
              <a:rPr lang="it-IT"/>
              <a:t> </a:t>
            </a:r>
            <a:r>
              <a:rPr lang="it-IT" err="1"/>
              <a:t>decides</a:t>
            </a:r>
            <a:r>
              <a:rPr lang="it-IT"/>
              <a:t> </a:t>
            </a:r>
            <a:r>
              <a:rPr lang="it-IT" err="1"/>
              <a:t>which</a:t>
            </a:r>
            <a:r>
              <a:rPr lang="it-IT"/>
              <a:t> action to take, and the </a:t>
            </a:r>
            <a:r>
              <a:rPr lang="it-IT" err="1"/>
              <a:t>critic</a:t>
            </a:r>
            <a:r>
              <a:rPr lang="it-IT"/>
              <a:t>, the network </a:t>
            </a:r>
            <a:r>
              <a:rPr lang="it-IT" err="1"/>
              <a:t>that</a:t>
            </a:r>
            <a:r>
              <a:rPr lang="it-IT"/>
              <a:t> </a:t>
            </a:r>
            <a:r>
              <a:rPr lang="it-IT" err="1"/>
              <a:t>informs</a:t>
            </a:r>
            <a:r>
              <a:rPr lang="it-IT"/>
              <a:t> the </a:t>
            </a:r>
            <a:r>
              <a:rPr lang="it-IT" err="1"/>
              <a:t>actor</a:t>
            </a:r>
            <a:r>
              <a:rPr lang="it-IT"/>
              <a:t> </a:t>
            </a:r>
            <a:r>
              <a:rPr lang="it-IT" err="1"/>
              <a:t>about</a:t>
            </a:r>
            <a:r>
              <a:rPr lang="it-IT"/>
              <a:t> the </a:t>
            </a:r>
            <a:r>
              <a:rPr lang="it-IT" err="1"/>
              <a:t>quality</a:t>
            </a:r>
            <a:r>
              <a:rPr lang="it-IT"/>
              <a:t> of the action and </a:t>
            </a:r>
            <a:r>
              <a:rPr lang="it-IT" err="1"/>
              <a:t>how</a:t>
            </a:r>
            <a:r>
              <a:rPr lang="it-IT"/>
              <a:t> </a:t>
            </a:r>
            <a:r>
              <a:rPr lang="it-IT" err="1"/>
              <a:t>it</a:t>
            </a:r>
            <a:r>
              <a:rPr lang="it-IT"/>
              <a:t> </a:t>
            </a:r>
            <a:r>
              <a:rPr lang="it-IT" err="1"/>
              <a:t>should</a:t>
            </a:r>
            <a:r>
              <a:rPr lang="it-IT"/>
              <a:t> be </a:t>
            </a:r>
            <a:r>
              <a:rPr lang="it-IT" err="1"/>
              <a:t>adjusted</a:t>
            </a:r>
            <a:r>
              <a:rPr lang="it-IT"/>
              <a:t>. </a:t>
            </a:r>
            <a:r>
              <a:rPr lang="it-IT" err="1"/>
              <a:t>It</a:t>
            </a:r>
            <a:r>
              <a:rPr lang="it-IT"/>
              <a:t> is </a:t>
            </a:r>
            <a:r>
              <a:rPr lang="it-IT" err="1"/>
              <a:t>deterministic</a:t>
            </a:r>
            <a:r>
              <a:rPr lang="it-IT"/>
              <a:t> </a:t>
            </a:r>
            <a:r>
              <a:rPr lang="it-IT" err="1"/>
              <a:t>because</a:t>
            </a:r>
            <a:r>
              <a:rPr lang="it-IT"/>
              <a:t> the </a:t>
            </a:r>
            <a:r>
              <a:rPr lang="it-IT" err="1"/>
              <a:t>actor</a:t>
            </a:r>
            <a:r>
              <a:rPr lang="it-IT"/>
              <a:t> is a policy network </a:t>
            </a:r>
            <a:r>
              <a:rPr lang="it-IT" err="1"/>
              <a:t>that</a:t>
            </a:r>
            <a:r>
              <a:rPr lang="it-IT"/>
              <a:t> takes the state </a:t>
            </a:r>
            <a:r>
              <a:rPr lang="it-IT" err="1"/>
              <a:t>as</a:t>
            </a:r>
            <a:r>
              <a:rPr lang="it-IT"/>
              <a:t> input and </a:t>
            </a:r>
            <a:r>
              <a:rPr lang="it-IT" err="1"/>
              <a:t>produces</a:t>
            </a:r>
            <a:r>
              <a:rPr lang="it-IT"/>
              <a:t> the </a:t>
            </a:r>
            <a:r>
              <a:rPr lang="it-IT" err="1"/>
              <a:t>exact</a:t>
            </a:r>
            <a:r>
              <a:rPr lang="it-IT"/>
              <a:t> action. </a:t>
            </a:r>
            <a:r>
              <a:rPr lang="it-IT" err="1"/>
              <a:t>Another</a:t>
            </a:r>
            <a:r>
              <a:rPr lang="it-IT"/>
              <a:t> </a:t>
            </a:r>
            <a:r>
              <a:rPr lang="it-IT" err="1"/>
              <a:t>important</a:t>
            </a:r>
            <a:r>
              <a:rPr lang="it-IT"/>
              <a:t> feature is </a:t>
            </a:r>
            <a:r>
              <a:rPr lang="it-IT" err="1"/>
              <a:t>that</a:t>
            </a:r>
            <a:r>
              <a:rPr lang="it-IT"/>
              <a:t> DDPG is an off-policy </a:t>
            </a:r>
            <a:r>
              <a:rPr lang="it-IT" err="1"/>
              <a:t>method</a:t>
            </a:r>
            <a:r>
              <a:rPr lang="it-IT"/>
              <a:t>, </a:t>
            </a:r>
            <a:r>
              <a:rPr lang="it-IT" err="1"/>
              <a:t>meaning</a:t>
            </a:r>
            <a:r>
              <a:rPr lang="it-IT"/>
              <a:t> </a:t>
            </a:r>
            <a:r>
              <a:rPr lang="it-IT" err="1"/>
              <a:t>that</a:t>
            </a:r>
            <a:r>
              <a:rPr lang="it-IT"/>
              <a:t> </a:t>
            </a:r>
            <a:r>
              <a:rPr lang="it-IT" err="1"/>
              <a:t>it</a:t>
            </a:r>
            <a:r>
              <a:rPr lang="it-IT"/>
              <a:t> </a:t>
            </a:r>
            <a:r>
              <a:rPr lang="it-IT" err="1"/>
              <a:t>allows</a:t>
            </a:r>
            <a:r>
              <a:rPr lang="it-IT"/>
              <a:t> an agent to </a:t>
            </a:r>
            <a:r>
              <a:rPr lang="it-IT" err="1"/>
              <a:t>learn</a:t>
            </a:r>
            <a:r>
              <a:rPr lang="it-IT"/>
              <a:t> a policy (the target policy) </a:t>
            </a:r>
            <a:r>
              <a:rPr lang="it-IT" err="1"/>
              <a:t>that</a:t>
            </a:r>
            <a:r>
              <a:rPr lang="it-IT"/>
              <a:t> is </a:t>
            </a:r>
            <a:r>
              <a:rPr lang="it-IT" err="1"/>
              <a:t>different</a:t>
            </a:r>
            <a:r>
              <a:rPr lang="it-IT"/>
              <a:t> from the policy </a:t>
            </a:r>
            <a:r>
              <a:rPr lang="it-IT" err="1"/>
              <a:t>used</a:t>
            </a:r>
            <a:r>
              <a:rPr lang="it-IT"/>
              <a:t> to generate the data (the </a:t>
            </a:r>
            <a:r>
              <a:rPr lang="it-IT" err="1"/>
              <a:t>behavior</a:t>
            </a:r>
            <a:r>
              <a:rPr lang="it-IT"/>
              <a:t> policy). (Il primo è il DDPG. Questo è un metodo </a:t>
            </a:r>
            <a:r>
              <a:rPr lang="it-IT" err="1"/>
              <a:t>actor-critic</a:t>
            </a:r>
            <a:r>
              <a:rPr lang="it-IT"/>
              <a:t>, perché prevede due agenti: l’</a:t>
            </a:r>
            <a:r>
              <a:rPr lang="it-IT" err="1"/>
              <a:t>actor</a:t>
            </a:r>
            <a:r>
              <a:rPr lang="it-IT"/>
              <a:t>, la rete che decide quale azione intraprendere, e il </a:t>
            </a:r>
            <a:r>
              <a:rPr lang="it-IT" err="1"/>
              <a:t>critic</a:t>
            </a:r>
            <a:r>
              <a:rPr lang="it-IT"/>
              <a:t>, la rete che informa l’</a:t>
            </a:r>
            <a:r>
              <a:rPr lang="it-IT" err="1"/>
              <a:t>actor</a:t>
            </a:r>
            <a:r>
              <a:rPr lang="it-IT"/>
              <a:t> su quanto sia stata buona l’azione e come dovrebbe aggiustarla. È deterministico perché l’</a:t>
            </a:r>
            <a:r>
              <a:rPr lang="it-IT" err="1"/>
              <a:t>actor</a:t>
            </a:r>
            <a:r>
              <a:rPr lang="it-IT"/>
              <a:t> è una rete di policy che prende lo stato come input e produce l’azione esatta. Un’altra caratteristica importante è che il DDPG è un metodo off-policy, ossia un metodo che permette a un agente di apprendere una policy (policy target) diversa dalla policy usata per generare i dati (</a:t>
            </a:r>
            <a:r>
              <a:rPr lang="it-IT" err="1"/>
              <a:t>behavior</a:t>
            </a:r>
            <a:r>
              <a:rPr lang="it-IT"/>
              <a:t> policy).)</a:t>
            </a:r>
          </a:p>
          <a:p>
            <a:endParaRPr lang="it-IT"/>
          </a:p>
          <a:p>
            <a:r>
              <a:rPr lang="it-IT"/>
              <a:t>In </a:t>
            </a:r>
            <a:r>
              <a:rPr lang="it-IT" err="1"/>
              <a:t>our</a:t>
            </a:r>
            <a:r>
              <a:rPr lang="it-IT"/>
              <a:t> work </a:t>
            </a:r>
            <a:r>
              <a:rPr lang="it-IT" err="1"/>
              <a:t>we</a:t>
            </a:r>
            <a:r>
              <a:rPr lang="it-IT"/>
              <a:t> </a:t>
            </a:r>
            <a:r>
              <a:rPr lang="it-IT" err="1"/>
              <a:t>used</a:t>
            </a:r>
            <a:r>
              <a:rPr lang="it-IT"/>
              <a:t> </a:t>
            </a:r>
            <a:r>
              <a:rPr lang="it-IT" err="1"/>
              <a:t>three</a:t>
            </a:r>
            <a:r>
              <a:rPr lang="it-IT"/>
              <a:t> RL </a:t>
            </a:r>
            <a:r>
              <a:rPr lang="it-IT" err="1"/>
              <a:t>methods</a:t>
            </a:r>
            <a:r>
              <a:rPr lang="it-IT"/>
              <a:t>. The first one is the </a:t>
            </a:r>
            <a:r>
              <a:rPr lang="it-IT" err="1"/>
              <a:t>ddpg</a:t>
            </a:r>
            <a:r>
              <a:rPr lang="it-IT"/>
              <a:t>. This is an </a:t>
            </a:r>
            <a:r>
              <a:rPr lang="it-IT" err="1"/>
              <a:t>actor-critic</a:t>
            </a:r>
            <a:r>
              <a:rPr lang="it-IT"/>
              <a:t> </a:t>
            </a:r>
            <a:r>
              <a:rPr lang="it-IT" err="1"/>
              <a:t>method</a:t>
            </a:r>
            <a:r>
              <a:rPr lang="it-IT"/>
              <a:t> </a:t>
            </a:r>
            <a:r>
              <a:rPr lang="it-IT" err="1"/>
              <a:t>because</a:t>
            </a:r>
            <a:r>
              <a:rPr lang="it-IT"/>
              <a:t> </a:t>
            </a:r>
            <a:r>
              <a:rPr lang="it-IT" err="1"/>
              <a:t>we</a:t>
            </a:r>
            <a:r>
              <a:rPr lang="it-IT"/>
              <a:t> </a:t>
            </a:r>
            <a:r>
              <a:rPr lang="it-IT" err="1"/>
              <a:t>have</a:t>
            </a:r>
            <a:r>
              <a:rPr lang="it-IT"/>
              <a:t> </a:t>
            </a:r>
            <a:r>
              <a:rPr lang="it-IT" err="1"/>
              <a:t>two</a:t>
            </a:r>
            <a:r>
              <a:rPr lang="it-IT"/>
              <a:t> agents: the </a:t>
            </a:r>
            <a:r>
              <a:rPr lang="it-IT" err="1"/>
              <a:t>actor</a:t>
            </a:r>
            <a:r>
              <a:rPr lang="it-IT"/>
              <a:t>, t</a:t>
            </a:r>
            <a:r>
              <a:rPr lang="en-US"/>
              <a:t>he network that decides which action should be taken, and the critic, the network that informs the actor how good was the action and how it should be adjusted, using a Q-function.</a:t>
            </a:r>
          </a:p>
          <a:p>
            <a:r>
              <a:rPr lang="it-IT" err="1"/>
              <a:t>It’s</a:t>
            </a:r>
            <a:r>
              <a:rPr lang="it-IT"/>
              <a:t> </a:t>
            </a:r>
            <a:r>
              <a:rPr lang="it-IT" err="1"/>
              <a:t>deterministic</a:t>
            </a:r>
            <a:r>
              <a:rPr lang="it-IT"/>
              <a:t> </a:t>
            </a:r>
            <a:r>
              <a:rPr lang="en-US"/>
              <a:t>because the actor is a policy network that takes the state as input and outputs the exact action, instead of a probability distribution over actions.</a:t>
            </a:r>
          </a:p>
          <a:p>
            <a:r>
              <a:rPr lang="en-US"/>
              <a:t>Another important feature is that </a:t>
            </a:r>
            <a:r>
              <a:rPr lang="en-US" err="1"/>
              <a:t>ddpg</a:t>
            </a:r>
            <a:r>
              <a:rPr lang="en-US"/>
              <a:t> is an off-policy method: a method that allows an agent to learn a policy (target policy) that is different from the policy used to generate the data (behavior policy). </a:t>
            </a:r>
            <a:r>
              <a:rPr lang="en-US" sz="1200" b="0" i="0" kern="1200">
                <a:solidFill>
                  <a:schemeClr val="tx1"/>
                </a:solidFill>
                <a:effectLst/>
                <a:latin typeface="+mn-lt"/>
                <a:ea typeface="+mn-ea"/>
                <a:cs typeface="+mn-cs"/>
              </a:rPr>
              <a:t>While the behavior policy generates control actions for observed environment states, the target policy is trained iteratively using the subsequent outcome of the action.</a:t>
            </a:r>
          </a:p>
          <a:p>
            <a:r>
              <a:rPr lang="en-US" sz="1200" b="0" i="0" kern="1200">
                <a:solidFill>
                  <a:schemeClr val="tx1"/>
                </a:solidFill>
                <a:effectLst/>
                <a:latin typeface="+mn-lt"/>
                <a:ea typeface="+mn-ea"/>
                <a:cs typeface="+mn-cs"/>
              </a:rPr>
              <a:t>In other words, off-policy RL decouples the data collection process from policy training.</a:t>
            </a:r>
          </a:p>
        </p:txBody>
      </p:sp>
      <p:sp>
        <p:nvSpPr>
          <p:cNvPr id="4" name="Segnaposto numero diapositiva 3"/>
          <p:cNvSpPr>
            <a:spLocks noGrp="1"/>
          </p:cNvSpPr>
          <p:nvPr>
            <p:ph type="sldNum" sz="quarter" idx="5"/>
          </p:nvPr>
        </p:nvSpPr>
        <p:spPr/>
        <p:txBody>
          <a:bodyPr/>
          <a:lstStyle/>
          <a:p>
            <a:fld id="{A3049308-78EA-4F37-B8E1-4932A36360E6}" type="slidenum">
              <a:rPr lang="it-IT" smtClean="0"/>
              <a:t>10</a:t>
            </a:fld>
            <a:endParaRPr lang="it-IT"/>
          </a:p>
        </p:txBody>
      </p:sp>
    </p:spTree>
    <p:extLst>
      <p:ext uri="{BB962C8B-B14F-4D97-AF65-F5344CB8AC3E}">
        <p14:creationId xmlns:p14="http://schemas.microsoft.com/office/powerpoint/2010/main" val="2873666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TD3 uses two separate Q-networks (critics) instead of one. The actor (policy network) is updated less frequently than the critics, preventing the policy from chasing overly noisy value estimates. The clipped noise allows TD3 to be more stable than DDPG. (TD3 </a:t>
            </a:r>
            <a:r>
              <a:rPr lang="en-US" err="1"/>
              <a:t>utilizza</a:t>
            </a:r>
            <a:r>
              <a:rPr lang="en-US"/>
              <a:t> due </a:t>
            </a:r>
            <a:r>
              <a:rPr lang="en-US" err="1"/>
              <a:t>reti</a:t>
            </a:r>
            <a:r>
              <a:rPr lang="en-US"/>
              <a:t> Q separate (critic) </a:t>
            </a:r>
            <a:r>
              <a:rPr lang="en-US" err="1"/>
              <a:t>invece</a:t>
            </a:r>
            <a:r>
              <a:rPr lang="en-US"/>
              <a:t> di </a:t>
            </a:r>
            <a:r>
              <a:rPr lang="en-US" err="1"/>
              <a:t>una</a:t>
            </a:r>
            <a:r>
              <a:rPr lang="en-US"/>
              <a:t> sola. </a:t>
            </a:r>
            <a:r>
              <a:rPr lang="en-US" err="1"/>
              <a:t>L’actor</a:t>
            </a:r>
            <a:r>
              <a:rPr lang="en-US"/>
              <a:t> (rete di policy) </a:t>
            </a:r>
            <a:r>
              <a:rPr lang="en-US" err="1"/>
              <a:t>viene</a:t>
            </a:r>
            <a:r>
              <a:rPr lang="en-US"/>
              <a:t> </a:t>
            </a:r>
            <a:r>
              <a:rPr lang="en-US" err="1"/>
              <a:t>aggiornato</a:t>
            </a:r>
            <a:r>
              <a:rPr lang="en-US"/>
              <a:t> </a:t>
            </a:r>
            <a:r>
              <a:rPr lang="en-US" err="1"/>
              <a:t>meno</a:t>
            </a:r>
            <a:r>
              <a:rPr lang="en-US"/>
              <a:t> </a:t>
            </a:r>
            <a:r>
              <a:rPr lang="en-US" err="1"/>
              <a:t>frequentemente</a:t>
            </a:r>
            <a:r>
              <a:rPr lang="en-US"/>
              <a:t> rispetto al critic, </a:t>
            </a:r>
            <a:r>
              <a:rPr lang="en-US" err="1"/>
              <a:t>evitando</a:t>
            </a:r>
            <a:r>
              <a:rPr lang="en-US"/>
              <a:t> </a:t>
            </a:r>
            <a:r>
              <a:rPr lang="en-US" err="1"/>
              <a:t>che</a:t>
            </a:r>
            <a:r>
              <a:rPr lang="en-US"/>
              <a:t> la policy “</a:t>
            </a:r>
            <a:r>
              <a:rPr lang="en-US" err="1"/>
              <a:t>insegua</a:t>
            </a:r>
            <a:r>
              <a:rPr lang="en-US"/>
              <a:t>” </a:t>
            </a:r>
            <a:r>
              <a:rPr lang="en-US" err="1"/>
              <a:t>stime</a:t>
            </a:r>
            <a:r>
              <a:rPr lang="en-US"/>
              <a:t> di </a:t>
            </a:r>
            <a:r>
              <a:rPr lang="en-US" err="1"/>
              <a:t>valore</a:t>
            </a:r>
            <a:r>
              <a:rPr lang="en-US"/>
              <a:t> </a:t>
            </a:r>
            <a:r>
              <a:rPr lang="en-US" err="1"/>
              <a:t>troppo</a:t>
            </a:r>
            <a:r>
              <a:rPr lang="en-US"/>
              <a:t> </a:t>
            </a:r>
            <a:r>
              <a:rPr lang="en-US" err="1"/>
              <a:t>rumorose</a:t>
            </a:r>
            <a:r>
              <a:rPr lang="en-US"/>
              <a:t>. Il </a:t>
            </a:r>
            <a:r>
              <a:rPr lang="en-US" b="1"/>
              <a:t>clipped noise</a:t>
            </a:r>
            <a:r>
              <a:rPr lang="en-US"/>
              <a:t> </a:t>
            </a:r>
            <a:r>
              <a:rPr lang="en-US" err="1"/>
              <a:t>permette</a:t>
            </a:r>
            <a:r>
              <a:rPr lang="en-US"/>
              <a:t> a TD3 di </a:t>
            </a:r>
            <a:r>
              <a:rPr lang="en-US" err="1"/>
              <a:t>essere</a:t>
            </a:r>
            <a:r>
              <a:rPr lang="en-US"/>
              <a:t> </a:t>
            </a:r>
            <a:r>
              <a:rPr lang="en-US" err="1"/>
              <a:t>più</a:t>
            </a:r>
            <a:r>
              <a:rPr lang="en-US"/>
              <a:t> stabile rispetto al DDPG.</a:t>
            </a:r>
          </a:p>
          <a:p>
            <a:endParaRPr lang="en-US"/>
          </a:p>
          <a:p>
            <a:r>
              <a:rPr lang="en-US"/>
              <a:t>Twin Q networks (Twin Critics): TD3 uses two separate Q-networks (critics) instead of one, the minimum of the two Q-values is used for the target. This reduces the overestimation bias found in DDPG. The actor (policy network) is updated less frequently than the critic, this prevents the policy from chasing noisy value estimates.</a:t>
            </a:r>
            <a:endParaRPr lang="it-IT"/>
          </a:p>
          <a:p>
            <a:r>
              <a:rPr lang="en-US"/>
              <a:t>The clipped noise allows TD3 to be more stable than DDPG.</a:t>
            </a:r>
          </a:p>
        </p:txBody>
      </p:sp>
      <p:sp>
        <p:nvSpPr>
          <p:cNvPr id="4" name="Segnaposto numero diapositiva 3"/>
          <p:cNvSpPr>
            <a:spLocks noGrp="1"/>
          </p:cNvSpPr>
          <p:nvPr>
            <p:ph type="sldNum" sz="quarter" idx="5"/>
          </p:nvPr>
        </p:nvSpPr>
        <p:spPr/>
        <p:txBody>
          <a:bodyPr/>
          <a:lstStyle/>
          <a:p>
            <a:fld id="{A3049308-78EA-4F37-B8E1-4932A36360E6}" type="slidenum">
              <a:rPr lang="it-IT" smtClean="0"/>
              <a:t>11</a:t>
            </a:fld>
            <a:endParaRPr lang="it-IT"/>
          </a:p>
        </p:txBody>
      </p:sp>
    </p:spTree>
    <p:extLst>
      <p:ext uri="{BB962C8B-B14F-4D97-AF65-F5344CB8AC3E}">
        <p14:creationId xmlns:p14="http://schemas.microsoft.com/office/powerpoint/2010/main" val="285551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SAC agent, unlike standard reinforcement learning, will not try to maximize just the expected reward, but also a policy entropy. This lets the actor output a probability distribution (usually a Gaussian distribution) over actions, and makes the agent prefer exploratory actions instead of </a:t>
            </a:r>
            <a:r>
              <a:rPr lang="en-US" dirty="0"/>
              <a:t>deterministic ones</a:t>
            </a:r>
            <a:r>
              <a:rPr lang="en-US"/>
              <a:t>.</a:t>
            </a:r>
            <a:endParaRPr lang="it-IT"/>
          </a:p>
          <a:p>
            <a:r>
              <a:rPr lang="en-US"/>
              <a:t>(</a:t>
            </a:r>
            <a:r>
              <a:rPr lang="en-US" err="1"/>
              <a:t>l’agente</a:t>
            </a:r>
            <a:r>
              <a:rPr lang="en-US"/>
              <a:t> SAC non </a:t>
            </a:r>
            <a:r>
              <a:rPr lang="en-US" err="1"/>
              <a:t>cercherà</a:t>
            </a:r>
            <a:r>
              <a:rPr lang="en-US"/>
              <a:t> di </a:t>
            </a:r>
            <a:r>
              <a:rPr lang="en-US" err="1"/>
              <a:t>massimizzare</a:t>
            </a:r>
            <a:r>
              <a:rPr lang="en-US"/>
              <a:t> solo la </a:t>
            </a:r>
            <a:r>
              <a:rPr lang="en-US" err="1"/>
              <a:t>ricompensa</a:t>
            </a:r>
            <a:r>
              <a:rPr lang="en-US"/>
              <a:t> </a:t>
            </a:r>
            <a:r>
              <a:rPr lang="en-US" err="1"/>
              <a:t>attesa</a:t>
            </a:r>
            <a:r>
              <a:rPr lang="en-US"/>
              <a:t>, ma </a:t>
            </a:r>
            <a:r>
              <a:rPr lang="en-US" err="1"/>
              <a:t>anche</a:t>
            </a:r>
            <a:r>
              <a:rPr lang="en-US"/>
              <a:t> </a:t>
            </a:r>
            <a:r>
              <a:rPr lang="en-US" err="1"/>
              <a:t>l’entropia</a:t>
            </a:r>
            <a:r>
              <a:rPr lang="en-US"/>
              <a:t> </a:t>
            </a:r>
            <a:r>
              <a:rPr lang="en-US" err="1"/>
              <a:t>della</a:t>
            </a:r>
            <a:r>
              <a:rPr lang="en-US"/>
              <a:t> policy. </a:t>
            </a:r>
            <a:r>
              <a:rPr lang="en-US" err="1"/>
              <a:t>Questo</a:t>
            </a:r>
            <a:r>
              <a:rPr lang="en-US"/>
              <a:t> </a:t>
            </a:r>
            <a:r>
              <a:rPr lang="en-US" err="1"/>
              <a:t>permette</a:t>
            </a:r>
            <a:r>
              <a:rPr lang="en-US"/>
              <a:t> </a:t>
            </a:r>
            <a:r>
              <a:rPr lang="en-US" err="1"/>
              <a:t>all’actor</a:t>
            </a:r>
            <a:r>
              <a:rPr lang="en-US"/>
              <a:t> di </a:t>
            </a:r>
            <a:r>
              <a:rPr lang="en-US" err="1"/>
              <a:t>produrre</a:t>
            </a:r>
            <a:r>
              <a:rPr lang="en-US"/>
              <a:t> </a:t>
            </a:r>
            <a:r>
              <a:rPr lang="en-US" err="1"/>
              <a:t>una</a:t>
            </a:r>
            <a:r>
              <a:rPr lang="en-US"/>
              <a:t> </a:t>
            </a:r>
            <a:r>
              <a:rPr lang="en-US" err="1"/>
              <a:t>distribuzione</a:t>
            </a:r>
            <a:r>
              <a:rPr lang="en-US"/>
              <a:t> di </a:t>
            </a:r>
            <a:r>
              <a:rPr lang="en-US" err="1"/>
              <a:t>probabilità</a:t>
            </a:r>
            <a:r>
              <a:rPr lang="en-US"/>
              <a:t> (di </a:t>
            </a:r>
            <a:r>
              <a:rPr lang="en-US" err="1"/>
              <a:t>solito</a:t>
            </a:r>
            <a:r>
              <a:rPr lang="en-US"/>
              <a:t> </a:t>
            </a:r>
            <a:r>
              <a:rPr lang="en-US" err="1"/>
              <a:t>una</a:t>
            </a:r>
            <a:r>
              <a:rPr lang="en-US"/>
              <a:t> </a:t>
            </a:r>
            <a:r>
              <a:rPr lang="en-US" err="1"/>
              <a:t>distribuzione</a:t>
            </a:r>
            <a:r>
              <a:rPr lang="en-US"/>
              <a:t> </a:t>
            </a:r>
            <a:r>
              <a:rPr lang="en-US" err="1"/>
              <a:t>gaussiana</a:t>
            </a:r>
            <a:r>
              <a:rPr lang="en-US"/>
              <a:t>) </a:t>
            </a:r>
            <a:r>
              <a:rPr lang="en-US" err="1"/>
              <a:t>sulle</a:t>
            </a:r>
            <a:r>
              <a:rPr lang="en-US"/>
              <a:t> </a:t>
            </a:r>
            <a:r>
              <a:rPr lang="en-US" err="1"/>
              <a:t>azioni</a:t>
            </a:r>
            <a:r>
              <a:rPr lang="en-US"/>
              <a:t> e fa </a:t>
            </a:r>
            <a:r>
              <a:rPr lang="en-US" err="1"/>
              <a:t>sì</a:t>
            </a:r>
            <a:r>
              <a:rPr lang="en-US"/>
              <a:t> </a:t>
            </a:r>
            <a:r>
              <a:rPr lang="en-US" err="1"/>
              <a:t>che</a:t>
            </a:r>
            <a:r>
              <a:rPr lang="en-US"/>
              <a:t> </a:t>
            </a:r>
            <a:r>
              <a:rPr lang="en-US" err="1"/>
              <a:t>l’agente</a:t>
            </a:r>
            <a:r>
              <a:rPr lang="en-US"/>
              <a:t> </a:t>
            </a:r>
            <a:r>
              <a:rPr lang="en-US" err="1"/>
              <a:t>preferisca</a:t>
            </a:r>
            <a:r>
              <a:rPr lang="en-US"/>
              <a:t> </a:t>
            </a:r>
            <a:r>
              <a:rPr lang="en-US" err="1"/>
              <a:t>azioni</a:t>
            </a:r>
            <a:r>
              <a:rPr lang="en-US"/>
              <a:t> </a:t>
            </a:r>
            <a:r>
              <a:rPr lang="en-US" err="1"/>
              <a:t>esplorative</a:t>
            </a:r>
            <a:r>
              <a:rPr lang="en-US"/>
              <a:t> </a:t>
            </a:r>
            <a:r>
              <a:rPr lang="en-US" err="1"/>
              <a:t>anziché</a:t>
            </a:r>
            <a:r>
              <a:rPr lang="en-US"/>
              <a:t> </a:t>
            </a:r>
            <a:r>
              <a:rPr lang="en-US" err="1"/>
              <a:t>azioni</a:t>
            </a:r>
            <a:r>
              <a:rPr lang="en-US"/>
              <a:t> </a:t>
            </a:r>
            <a:r>
              <a:rPr lang="en-US" err="1"/>
              <a:t>deterministiche</a:t>
            </a:r>
            <a:r>
              <a:rPr lang="en-US"/>
              <a:t> e greedy.)</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12</a:t>
            </a:fld>
            <a:endParaRPr lang="it-IT"/>
          </a:p>
        </p:txBody>
      </p:sp>
    </p:spTree>
    <p:extLst>
      <p:ext uri="{BB962C8B-B14F-4D97-AF65-F5344CB8AC3E}">
        <p14:creationId xmlns:p14="http://schemas.microsoft.com/office/powerpoint/2010/main" val="945468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This is just a brief summary of the three algorithms.</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13</a:t>
            </a:fld>
            <a:endParaRPr lang="it-IT"/>
          </a:p>
        </p:txBody>
      </p:sp>
    </p:spTree>
    <p:extLst>
      <p:ext uri="{BB962C8B-B14F-4D97-AF65-F5344CB8AC3E}">
        <p14:creationId xmlns:p14="http://schemas.microsoft.com/office/powerpoint/2010/main" val="3460663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This is the block scheme of the system. It includes the drone, the two control loops, and the inputs. ( </a:t>
            </a:r>
            <a:r>
              <a:rPr lang="en-US" err="1"/>
              <a:t>Questo</a:t>
            </a:r>
            <a:r>
              <a:rPr lang="en-US"/>
              <a:t> è lo schema a </a:t>
            </a:r>
            <a:r>
              <a:rPr lang="en-US" err="1"/>
              <a:t>blocchi</a:t>
            </a:r>
            <a:r>
              <a:rPr lang="en-US"/>
              <a:t> del </a:t>
            </a:r>
            <a:r>
              <a:rPr lang="en-US" err="1"/>
              <a:t>sistema</a:t>
            </a:r>
            <a:r>
              <a:rPr lang="en-US"/>
              <a:t>. </a:t>
            </a:r>
            <a:r>
              <a:rPr lang="en-US" err="1"/>
              <a:t>Abbiamo</a:t>
            </a:r>
            <a:r>
              <a:rPr lang="en-US"/>
              <a:t> il drone, </a:t>
            </a:r>
            <a:r>
              <a:rPr lang="en-US" err="1"/>
              <a:t>i</a:t>
            </a:r>
            <a:r>
              <a:rPr lang="en-US"/>
              <a:t> due loop di </a:t>
            </a:r>
            <a:r>
              <a:rPr lang="en-US" err="1"/>
              <a:t>controllo</a:t>
            </a:r>
            <a:r>
              <a:rPr lang="en-US"/>
              <a:t> e </a:t>
            </a:r>
            <a:r>
              <a:rPr lang="en-US" err="1"/>
              <a:t>gli</a:t>
            </a:r>
            <a:r>
              <a:rPr lang="en-US"/>
              <a:t> </a:t>
            </a:r>
            <a:r>
              <a:rPr lang="en-US" err="1"/>
              <a:t>ingressi</a:t>
            </a:r>
            <a:r>
              <a:rPr lang="en-US"/>
              <a:t>.)</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14</a:t>
            </a:fld>
            <a:endParaRPr lang="it-IT"/>
          </a:p>
        </p:txBody>
      </p:sp>
    </p:spTree>
    <p:extLst>
      <p:ext uri="{BB962C8B-B14F-4D97-AF65-F5344CB8AC3E}">
        <p14:creationId xmlns:p14="http://schemas.microsoft.com/office/powerpoint/2010/main" val="2156459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reference used is a helical trajectory, with the following equations of motion along the x, y, and z axes in terms of velocity and position. (Il </a:t>
            </a:r>
            <a:r>
              <a:rPr lang="en-US" err="1"/>
              <a:t>riferimento</a:t>
            </a:r>
            <a:r>
              <a:rPr lang="en-US"/>
              <a:t> </a:t>
            </a:r>
            <a:r>
              <a:rPr lang="en-US" err="1"/>
              <a:t>utilizzato</a:t>
            </a:r>
            <a:r>
              <a:rPr lang="en-US"/>
              <a:t> è un curva </a:t>
            </a:r>
            <a:r>
              <a:rPr lang="en-US" err="1"/>
              <a:t>elicoidale</a:t>
            </a:r>
            <a:r>
              <a:rPr lang="en-US"/>
              <a:t> con </a:t>
            </a:r>
            <a:r>
              <a:rPr lang="en-US" err="1"/>
              <a:t>queste</a:t>
            </a:r>
            <a:r>
              <a:rPr lang="en-US"/>
              <a:t> </a:t>
            </a:r>
            <a:r>
              <a:rPr lang="en-US" err="1"/>
              <a:t>equazione</a:t>
            </a:r>
            <a:r>
              <a:rPr lang="en-US"/>
              <a:t> del moto </a:t>
            </a:r>
            <a:r>
              <a:rPr lang="en-US" err="1"/>
              <a:t>sugli</a:t>
            </a:r>
            <a:r>
              <a:rPr lang="en-US"/>
              <a:t> </a:t>
            </a:r>
            <a:r>
              <a:rPr lang="en-US" err="1"/>
              <a:t>assi</a:t>
            </a:r>
            <a:r>
              <a:rPr lang="en-US"/>
              <a:t> x y e z in termini di </a:t>
            </a:r>
            <a:r>
              <a:rPr lang="en-US" err="1"/>
              <a:t>velocità</a:t>
            </a:r>
            <a:r>
              <a:rPr lang="en-US"/>
              <a:t> e </a:t>
            </a:r>
            <a:r>
              <a:rPr lang="en-US" err="1"/>
              <a:t>posizione</a:t>
            </a:r>
            <a:r>
              <a:rPr lang="en-US"/>
              <a:t>).</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15</a:t>
            </a:fld>
            <a:endParaRPr lang="it-IT"/>
          </a:p>
        </p:txBody>
      </p:sp>
    </p:spTree>
    <p:extLst>
      <p:ext uri="{BB962C8B-B14F-4D97-AF65-F5344CB8AC3E}">
        <p14:creationId xmlns:p14="http://schemas.microsoft.com/office/powerpoint/2010/main" val="2649700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RL takes the UAV states as input and outputs an action, which is a parameter η. Starting from an initial tuning value, these equations are used to dynamically update the controller gains. "Il RL ha come </a:t>
            </a:r>
            <a:r>
              <a:rPr lang="en-US" err="1"/>
              <a:t>ingresso</a:t>
            </a:r>
            <a:r>
              <a:rPr lang="en-US"/>
              <a:t> </a:t>
            </a:r>
            <a:r>
              <a:rPr lang="en-US" err="1"/>
              <a:t>gli</a:t>
            </a:r>
            <a:r>
              <a:rPr lang="en-US"/>
              <a:t> </a:t>
            </a:r>
            <a:r>
              <a:rPr lang="en-US" err="1"/>
              <a:t>stati</a:t>
            </a:r>
            <a:r>
              <a:rPr lang="en-US"/>
              <a:t> del UAV e come azione un </a:t>
            </a:r>
            <a:r>
              <a:rPr lang="en-US" err="1"/>
              <a:t>parametro</a:t>
            </a:r>
            <a:r>
              <a:rPr lang="en-US"/>
              <a:t> eta. </a:t>
            </a:r>
            <a:r>
              <a:rPr lang="en-US" err="1"/>
              <a:t>Partendo</a:t>
            </a:r>
            <a:r>
              <a:rPr lang="en-US"/>
              <a:t> dal un </a:t>
            </a:r>
            <a:r>
              <a:rPr lang="en-US" err="1"/>
              <a:t>valore</a:t>
            </a:r>
            <a:r>
              <a:rPr lang="en-US"/>
              <a:t> </a:t>
            </a:r>
            <a:r>
              <a:rPr lang="en-US" err="1"/>
              <a:t>inziale</a:t>
            </a:r>
            <a:r>
              <a:rPr lang="en-US"/>
              <a:t> di tuning, come </a:t>
            </a:r>
            <a:r>
              <a:rPr lang="en-US" err="1"/>
              <a:t>queste</a:t>
            </a:r>
            <a:r>
              <a:rPr lang="en-US"/>
              <a:t> </a:t>
            </a:r>
            <a:r>
              <a:rPr lang="en-US" err="1"/>
              <a:t>equazioni</a:t>
            </a:r>
            <a:r>
              <a:rPr lang="en-US"/>
              <a:t> </a:t>
            </a:r>
            <a:r>
              <a:rPr lang="en-US" err="1"/>
              <a:t>vengono</a:t>
            </a:r>
            <a:r>
              <a:rPr lang="en-US"/>
              <a:t> </a:t>
            </a:r>
            <a:r>
              <a:rPr lang="en-US" err="1"/>
              <a:t>aggiornati</a:t>
            </a:r>
            <a:r>
              <a:rPr lang="en-US"/>
              <a:t> in maniera </a:t>
            </a:r>
            <a:r>
              <a:rPr lang="en-US" err="1"/>
              <a:t>dinamica</a:t>
            </a:r>
            <a:r>
              <a:rPr lang="en-US"/>
              <a:t> </a:t>
            </a:r>
            <a:r>
              <a:rPr lang="en-US" err="1"/>
              <a:t>i</a:t>
            </a:r>
            <a:r>
              <a:rPr lang="en-US"/>
              <a:t> </a:t>
            </a:r>
            <a:r>
              <a:rPr lang="en-US" err="1"/>
              <a:t>guadagni</a:t>
            </a:r>
            <a:r>
              <a:rPr lang="en-US"/>
              <a:t> del PD“. In project we change in adaptive way only the gains of the outer loop. We fixed gains of the inner loop</a:t>
            </a:r>
          </a:p>
          <a:p>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16</a:t>
            </a:fld>
            <a:endParaRPr lang="it-IT"/>
          </a:p>
        </p:txBody>
      </p:sp>
    </p:spTree>
    <p:extLst>
      <p:ext uri="{BB962C8B-B14F-4D97-AF65-F5344CB8AC3E}">
        <p14:creationId xmlns:p14="http://schemas.microsoft.com/office/powerpoint/2010/main" val="1137111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reward function was defined using a weighted sum of the position, velocity, and attitude errors and at the right side there is the code for the reward function. (La </a:t>
            </a:r>
            <a:r>
              <a:rPr lang="en-US" err="1"/>
              <a:t>funzione</a:t>
            </a:r>
            <a:r>
              <a:rPr lang="en-US"/>
              <a:t> reward è </a:t>
            </a:r>
            <a:r>
              <a:rPr lang="en-US" err="1"/>
              <a:t>stata</a:t>
            </a:r>
            <a:r>
              <a:rPr lang="en-US"/>
              <a:t> </a:t>
            </a:r>
            <a:r>
              <a:rPr lang="en-US" err="1"/>
              <a:t>definita</a:t>
            </a:r>
            <a:r>
              <a:rPr lang="en-US"/>
              <a:t> </a:t>
            </a:r>
            <a:r>
              <a:rPr lang="en-US" err="1"/>
              <a:t>utilizzando</a:t>
            </a:r>
            <a:r>
              <a:rPr lang="en-US"/>
              <a:t> </a:t>
            </a:r>
            <a:r>
              <a:rPr lang="en-US" err="1"/>
              <a:t>una</a:t>
            </a:r>
            <a:r>
              <a:rPr lang="en-US"/>
              <a:t> somma </a:t>
            </a:r>
            <a:r>
              <a:rPr lang="en-US" err="1"/>
              <a:t>pesata</a:t>
            </a:r>
            <a:r>
              <a:rPr lang="en-US"/>
              <a:t> </a:t>
            </a:r>
            <a:r>
              <a:rPr lang="en-US" err="1"/>
              <a:t>dell'errore</a:t>
            </a:r>
            <a:r>
              <a:rPr lang="en-US"/>
              <a:t> di </a:t>
            </a:r>
            <a:r>
              <a:rPr lang="en-US" err="1"/>
              <a:t>posizione</a:t>
            </a:r>
            <a:r>
              <a:rPr lang="en-US"/>
              <a:t>, di </a:t>
            </a:r>
            <a:r>
              <a:rPr lang="en-US" err="1"/>
              <a:t>velocità</a:t>
            </a:r>
            <a:r>
              <a:rPr lang="en-US"/>
              <a:t> e di </a:t>
            </a:r>
            <a:r>
              <a:rPr lang="en-US" err="1"/>
              <a:t>assetto</a:t>
            </a:r>
            <a:r>
              <a:rPr lang="en-US"/>
              <a:t>.)</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17</a:t>
            </a:fld>
            <a:endParaRPr lang="it-IT"/>
          </a:p>
        </p:txBody>
      </p:sp>
    </p:spTree>
    <p:extLst>
      <p:ext uri="{BB962C8B-B14F-4D97-AF65-F5344CB8AC3E}">
        <p14:creationId xmlns:p14="http://schemas.microsoft.com/office/powerpoint/2010/main" val="3077761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This is the block diagram of the RL system. The way we update the gains and the reward function. The displays were used to monitor its operation, the reward function and the way the data is updated.</a:t>
            </a:r>
          </a:p>
          <a:p>
            <a:endParaRPr lang="en-US"/>
          </a:p>
          <a:p>
            <a:r>
              <a:rPr lang="en-US" err="1"/>
              <a:t>Questo</a:t>
            </a:r>
            <a:r>
              <a:rPr lang="en-US"/>
              <a:t> è lo schema ha </a:t>
            </a:r>
            <a:r>
              <a:rPr lang="en-US" err="1"/>
              <a:t>blocchi</a:t>
            </a:r>
            <a:r>
              <a:rPr lang="en-US"/>
              <a:t> del RL. I display </a:t>
            </a:r>
            <a:r>
              <a:rPr lang="en-US" err="1"/>
              <a:t>sono</a:t>
            </a:r>
            <a:r>
              <a:rPr lang="en-US"/>
              <a:t> </a:t>
            </a:r>
            <a:r>
              <a:rPr lang="en-US" err="1"/>
              <a:t>stati</a:t>
            </a:r>
            <a:r>
              <a:rPr lang="en-US"/>
              <a:t> </a:t>
            </a:r>
            <a:r>
              <a:rPr lang="en-US" err="1"/>
              <a:t>utilizzati</a:t>
            </a:r>
            <a:r>
              <a:rPr lang="en-US"/>
              <a:t> per </a:t>
            </a:r>
            <a:r>
              <a:rPr lang="en-US" err="1"/>
              <a:t>monitorare</a:t>
            </a:r>
            <a:r>
              <a:rPr lang="en-US"/>
              <a:t> il </a:t>
            </a:r>
            <a:r>
              <a:rPr lang="en-US" err="1"/>
              <a:t>funzionamento</a:t>
            </a:r>
            <a:r>
              <a:rPr lang="en-US"/>
              <a:t>. Il modo in cui </a:t>
            </a:r>
            <a:r>
              <a:rPr lang="en-US" err="1"/>
              <a:t>aggiorniamo</a:t>
            </a:r>
            <a:r>
              <a:rPr lang="en-US"/>
              <a:t> </a:t>
            </a:r>
            <a:r>
              <a:rPr lang="en-US" err="1"/>
              <a:t>i</a:t>
            </a:r>
            <a:r>
              <a:rPr lang="en-US"/>
              <a:t> </a:t>
            </a:r>
            <a:r>
              <a:rPr lang="en-US" err="1"/>
              <a:t>dati</a:t>
            </a:r>
            <a:r>
              <a:rPr lang="en-US"/>
              <a:t> e la </a:t>
            </a:r>
            <a:r>
              <a:rPr lang="en-US" err="1"/>
              <a:t>funzione</a:t>
            </a:r>
            <a:r>
              <a:rPr lang="en-US"/>
              <a:t> reward</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18</a:t>
            </a:fld>
            <a:endParaRPr lang="it-IT"/>
          </a:p>
        </p:txBody>
      </p:sp>
    </p:spTree>
    <p:extLst>
      <p:ext uri="{BB962C8B-B14F-4D97-AF65-F5344CB8AC3E}">
        <p14:creationId xmlns:p14="http://schemas.microsoft.com/office/powerpoint/2010/main" val="1534961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9045B-94DC-C00F-AF0A-AA91B7A5D96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5215BE1-B515-68C3-15D2-4E0F6534186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0BE8673-3AFF-D8B6-A458-19430F090CB4}"/>
              </a:ext>
            </a:extLst>
          </p:cNvPr>
          <p:cNvSpPr>
            <a:spLocks noGrp="1"/>
          </p:cNvSpPr>
          <p:nvPr>
            <p:ph type="body" idx="1"/>
          </p:nvPr>
        </p:nvSpPr>
        <p:spPr/>
        <p:txBody>
          <a:bodyPr/>
          <a:lstStyle/>
          <a:p>
            <a:r>
              <a:rPr lang="it-IT"/>
              <a:t>"Questo è uno scope della posizione del drone con i suoi riferimenti. In </a:t>
            </a:r>
            <a:r>
              <a:rPr lang="it-IT" err="1"/>
              <a:t>matlab</a:t>
            </a:r>
            <a:r>
              <a:rPr lang="it-IT"/>
              <a:t> possiamo avviare la frase di training e monitorare il suo funzionamento"</a:t>
            </a:r>
            <a:r>
              <a:rPr lang="en-US"/>
              <a:t>This is a scope of the drone’s position with its references. In MATLAB, we can start the training phase and monitor its performance."</a:t>
            </a:r>
            <a:endParaRPr lang="it-IT"/>
          </a:p>
        </p:txBody>
      </p:sp>
      <p:sp>
        <p:nvSpPr>
          <p:cNvPr id="4" name="Segnaposto numero diapositiva 3">
            <a:extLst>
              <a:ext uri="{FF2B5EF4-FFF2-40B4-BE49-F238E27FC236}">
                <a16:creationId xmlns:a16="http://schemas.microsoft.com/office/drawing/2014/main" id="{AD6453E6-D2B8-3554-3145-E794E5274D56}"/>
              </a:ext>
            </a:extLst>
          </p:cNvPr>
          <p:cNvSpPr>
            <a:spLocks noGrp="1"/>
          </p:cNvSpPr>
          <p:nvPr>
            <p:ph type="sldNum" sz="quarter" idx="5"/>
          </p:nvPr>
        </p:nvSpPr>
        <p:spPr/>
        <p:txBody>
          <a:bodyPr/>
          <a:lstStyle/>
          <a:p>
            <a:fld id="{A3049308-78EA-4F37-B8E1-4932A36360E6}" type="slidenum">
              <a:rPr lang="it-IT" smtClean="0"/>
              <a:t>19</a:t>
            </a:fld>
            <a:endParaRPr lang="it-IT"/>
          </a:p>
        </p:txBody>
      </p:sp>
    </p:spTree>
    <p:extLst>
      <p:ext uri="{BB962C8B-B14F-4D97-AF65-F5344CB8AC3E}">
        <p14:creationId xmlns:p14="http://schemas.microsoft.com/office/powerpoint/2010/main" val="301533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We</a:t>
            </a:r>
            <a:r>
              <a:rPr lang="it-IT"/>
              <a:t> </a:t>
            </a:r>
            <a:r>
              <a:rPr lang="it-IT" err="1"/>
              <a:t>will</a:t>
            </a:r>
            <a:r>
              <a:rPr lang="it-IT"/>
              <a:t> </a:t>
            </a:r>
            <a:r>
              <a:rPr lang="it-IT" err="1"/>
              <a:t>see</a:t>
            </a:r>
            <a:r>
              <a:rPr lang="it-IT"/>
              <a:t> </a:t>
            </a:r>
            <a:r>
              <a:rPr lang="it-IT" err="1"/>
              <a:t>our</a:t>
            </a:r>
            <a:r>
              <a:rPr lang="it-IT"/>
              <a:t> goals, the </a:t>
            </a:r>
            <a:r>
              <a:rPr lang="it-IT" err="1"/>
              <a:t>mathematical</a:t>
            </a:r>
            <a:r>
              <a:rPr lang="it-IT"/>
              <a:t> model </a:t>
            </a:r>
            <a:r>
              <a:rPr lang="it-IT" err="1"/>
              <a:t>choosen</a:t>
            </a:r>
            <a:r>
              <a:rPr lang="it-IT"/>
              <a:t> for the </a:t>
            </a:r>
            <a:r>
              <a:rPr lang="it-IT" err="1"/>
              <a:t>uav</a:t>
            </a:r>
            <a:r>
              <a:rPr lang="it-IT"/>
              <a:t>, the loop control of the </a:t>
            </a:r>
            <a:r>
              <a:rPr lang="it-IT" err="1"/>
              <a:t>uav</a:t>
            </a:r>
            <a:r>
              <a:rPr lang="it-IT"/>
              <a:t>, general </a:t>
            </a:r>
            <a:r>
              <a:rPr lang="it-IT" err="1"/>
              <a:t>informations</a:t>
            </a:r>
            <a:r>
              <a:rPr lang="it-IT"/>
              <a:t> </a:t>
            </a:r>
            <a:r>
              <a:rPr lang="it-IT" err="1"/>
              <a:t>about</a:t>
            </a:r>
            <a:r>
              <a:rPr lang="it-IT"/>
              <a:t> </a:t>
            </a:r>
            <a:r>
              <a:rPr lang="it-IT" err="1"/>
              <a:t>reinforcement</a:t>
            </a:r>
            <a:r>
              <a:rPr lang="it-IT"/>
              <a:t> learning and the </a:t>
            </a:r>
            <a:r>
              <a:rPr lang="it-IT" err="1"/>
              <a:t>methods</a:t>
            </a:r>
            <a:r>
              <a:rPr lang="it-IT"/>
              <a:t> </a:t>
            </a:r>
            <a:r>
              <a:rPr lang="it-IT" err="1"/>
              <a:t>used</a:t>
            </a:r>
            <a:r>
              <a:rPr lang="it-IT"/>
              <a:t>, the simulink </a:t>
            </a:r>
            <a:r>
              <a:rPr lang="it-IT" err="1"/>
              <a:t>block</a:t>
            </a:r>
            <a:r>
              <a:rPr lang="it-IT"/>
              <a:t> </a:t>
            </a:r>
            <a:r>
              <a:rPr lang="it-IT" err="1"/>
              <a:t>diagram</a:t>
            </a:r>
            <a:r>
              <a:rPr lang="it-IT"/>
              <a:t> and </a:t>
            </a:r>
            <a:r>
              <a:rPr lang="it-IT" err="1"/>
              <a:t>finally</a:t>
            </a:r>
            <a:r>
              <a:rPr lang="it-IT"/>
              <a:t> </a:t>
            </a:r>
            <a:r>
              <a:rPr lang="it-IT" err="1"/>
              <a:t>our</a:t>
            </a:r>
            <a:r>
              <a:rPr lang="it-IT"/>
              <a:t> </a:t>
            </a:r>
            <a:r>
              <a:rPr lang="it-IT" err="1"/>
              <a:t>results</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2</a:t>
            </a:fld>
            <a:endParaRPr lang="it-IT"/>
          </a:p>
        </p:txBody>
      </p:sp>
    </p:spTree>
    <p:extLst>
      <p:ext uri="{BB962C8B-B14F-4D97-AF65-F5344CB8AC3E}">
        <p14:creationId xmlns:p14="http://schemas.microsoft.com/office/powerpoint/2010/main" val="156665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20</a:t>
            </a:fld>
            <a:endParaRPr lang="it-IT"/>
          </a:p>
        </p:txBody>
      </p:sp>
    </p:spTree>
    <p:extLst>
      <p:ext uri="{BB962C8B-B14F-4D97-AF65-F5344CB8AC3E}">
        <p14:creationId xmlns:p14="http://schemas.microsoft.com/office/powerpoint/2010/main" val="3102595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These are the obtained results. The algorithm found the optimal gains to improve position and velocity tracking.</a:t>
            </a:r>
          </a:p>
          <a:p>
            <a:endParaRPr lang="en-US"/>
          </a:p>
          <a:p>
            <a:r>
              <a:rPr lang="en-US" err="1"/>
              <a:t>Questi</a:t>
            </a:r>
            <a:r>
              <a:rPr lang="en-US"/>
              <a:t> </a:t>
            </a:r>
            <a:r>
              <a:rPr lang="en-US" err="1"/>
              <a:t>sono</a:t>
            </a:r>
            <a:r>
              <a:rPr lang="en-US"/>
              <a:t> </a:t>
            </a:r>
            <a:r>
              <a:rPr lang="en-US" err="1"/>
              <a:t>i</a:t>
            </a:r>
            <a:r>
              <a:rPr lang="en-US"/>
              <a:t> </a:t>
            </a:r>
            <a:r>
              <a:rPr lang="en-US" err="1"/>
              <a:t>risultati</a:t>
            </a:r>
            <a:r>
              <a:rPr lang="en-US"/>
              <a:t> </a:t>
            </a:r>
            <a:r>
              <a:rPr lang="en-US" err="1"/>
              <a:t>ottenuti</a:t>
            </a:r>
            <a:r>
              <a:rPr lang="en-US"/>
              <a:t>. </a:t>
            </a:r>
            <a:r>
              <a:rPr lang="en-US" err="1"/>
              <a:t>L'algoritmo</a:t>
            </a:r>
            <a:r>
              <a:rPr lang="en-US"/>
              <a:t> ha </a:t>
            </a:r>
            <a:r>
              <a:rPr lang="en-US" err="1"/>
              <a:t>trovato</a:t>
            </a:r>
            <a:r>
              <a:rPr lang="en-US"/>
              <a:t> </a:t>
            </a:r>
            <a:r>
              <a:rPr lang="en-US" err="1"/>
              <a:t>i</a:t>
            </a:r>
            <a:r>
              <a:rPr lang="en-US"/>
              <a:t> </a:t>
            </a:r>
            <a:r>
              <a:rPr lang="en-US" err="1"/>
              <a:t>guadagni</a:t>
            </a:r>
            <a:r>
              <a:rPr lang="en-US"/>
              <a:t> </a:t>
            </a:r>
            <a:r>
              <a:rPr lang="en-US" err="1"/>
              <a:t>ottimi</a:t>
            </a:r>
            <a:r>
              <a:rPr lang="en-US"/>
              <a:t> in modo </a:t>
            </a:r>
            <a:r>
              <a:rPr lang="en-US" err="1"/>
              <a:t>migliorare</a:t>
            </a:r>
            <a:r>
              <a:rPr lang="en-US"/>
              <a:t> il tracking di </a:t>
            </a:r>
            <a:r>
              <a:rPr lang="en-US" err="1"/>
              <a:t>posizione</a:t>
            </a:r>
            <a:r>
              <a:rPr lang="en-US"/>
              <a:t> e di </a:t>
            </a:r>
            <a:r>
              <a:rPr lang="en-US" err="1"/>
              <a:t>velocità</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21</a:t>
            </a:fld>
            <a:endParaRPr lang="it-IT"/>
          </a:p>
        </p:txBody>
      </p:sp>
    </p:spTree>
    <p:extLst>
      <p:ext uri="{BB962C8B-B14F-4D97-AF65-F5344CB8AC3E}">
        <p14:creationId xmlns:p14="http://schemas.microsoft.com/office/powerpoint/2010/main" val="1216889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graphs show how the error converges to zero faster compared to manual tuning </a:t>
            </a:r>
            <a:r>
              <a:rPr lang="en-US" err="1"/>
              <a:t>interms</a:t>
            </a:r>
            <a:r>
              <a:rPr lang="en-US"/>
              <a:t> of position and velocity tracking.</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22</a:t>
            </a:fld>
            <a:endParaRPr lang="it-IT"/>
          </a:p>
        </p:txBody>
      </p:sp>
    </p:spTree>
    <p:extLst>
      <p:ext uri="{BB962C8B-B14F-4D97-AF65-F5344CB8AC3E}">
        <p14:creationId xmlns:p14="http://schemas.microsoft.com/office/powerpoint/2010/main" val="2230698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I </a:t>
            </a:r>
            <a:r>
              <a:rPr lang="en-US" err="1"/>
              <a:t>grafici</a:t>
            </a:r>
            <a:r>
              <a:rPr lang="en-US"/>
              <a:t> </a:t>
            </a:r>
            <a:r>
              <a:rPr lang="en-US" err="1"/>
              <a:t>mostrano</a:t>
            </a:r>
            <a:r>
              <a:rPr lang="en-US"/>
              <a:t> come </a:t>
            </a:r>
            <a:r>
              <a:rPr lang="en-US" err="1"/>
              <a:t>l'errore</a:t>
            </a:r>
            <a:r>
              <a:rPr lang="en-US"/>
              <a:t> converge piu' </a:t>
            </a:r>
            <a:r>
              <a:rPr lang="en-US" err="1"/>
              <a:t>velocemente</a:t>
            </a:r>
            <a:r>
              <a:rPr lang="en-US"/>
              <a:t> a zero rispetto al tuning manuale</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23</a:t>
            </a:fld>
            <a:endParaRPr lang="it-IT"/>
          </a:p>
        </p:txBody>
      </p:sp>
    </p:spTree>
    <p:extLst>
      <p:ext uri="{BB962C8B-B14F-4D97-AF65-F5344CB8AC3E}">
        <p14:creationId xmlns:p14="http://schemas.microsoft.com/office/powerpoint/2010/main" val="2919348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 make the system more </a:t>
            </a:r>
            <a:r>
              <a:rPr lang="it-IT" err="1"/>
              <a:t>realistic</a:t>
            </a:r>
            <a:r>
              <a:rPr lang="it-IT"/>
              <a:t>, </a:t>
            </a:r>
            <a:r>
              <a:rPr lang="it-IT" err="1"/>
              <a:t>measurement</a:t>
            </a:r>
            <a:r>
              <a:rPr lang="it-IT"/>
              <a:t> </a:t>
            </a:r>
            <a:r>
              <a:rPr lang="it-IT" err="1"/>
              <a:t>noise</a:t>
            </a:r>
            <a:r>
              <a:rPr lang="it-IT"/>
              <a:t> </a:t>
            </a:r>
            <a:r>
              <a:rPr lang="it-IT" err="1"/>
              <a:t>was</a:t>
            </a:r>
            <a:r>
              <a:rPr lang="it-IT"/>
              <a:t> </a:t>
            </a:r>
            <a:r>
              <a:rPr lang="it-IT" err="1"/>
              <a:t>introduced</a:t>
            </a:r>
            <a:r>
              <a:rPr lang="it-IT"/>
              <a:t> in the </a:t>
            </a:r>
            <a:r>
              <a:rPr lang="it-IT" err="1"/>
              <a:t>two</a:t>
            </a:r>
            <a:r>
              <a:rPr lang="it-IT"/>
              <a:t> control loops. </a:t>
            </a:r>
            <a:r>
              <a:rPr lang="it-IT" err="1"/>
              <a:t>These</a:t>
            </a:r>
            <a:r>
              <a:rPr lang="it-IT"/>
              <a:t> are the </a:t>
            </a:r>
            <a:r>
              <a:rPr lang="it-IT" err="1"/>
              <a:t>results</a:t>
            </a:r>
            <a:r>
              <a:rPr lang="it-IT"/>
              <a:t> </a:t>
            </a:r>
            <a:r>
              <a:rPr lang="it-IT" err="1"/>
              <a:t>obtained</a:t>
            </a:r>
            <a:r>
              <a:rPr lang="it-IT"/>
              <a:t>; </a:t>
            </a:r>
            <a:r>
              <a:rPr lang="it-IT" err="1"/>
              <a:t>here</a:t>
            </a:r>
            <a:r>
              <a:rPr lang="it-IT"/>
              <a:t> </a:t>
            </a:r>
            <a:r>
              <a:rPr lang="it-IT" err="1"/>
              <a:t>as</a:t>
            </a:r>
            <a:r>
              <a:rPr lang="it-IT"/>
              <a:t> </a:t>
            </a:r>
            <a:r>
              <a:rPr lang="it-IT" err="1"/>
              <a:t>well</a:t>
            </a:r>
            <a:r>
              <a:rPr lang="it-IT"/>
              <a:t>, tracking </a:t>
            </a:r>
            <a:r>
              <a:rPr lang="it-IT" err="1"/>
              <a:t>improves</a:t>
            </a:r>
            <a:r>
              <a:rPr lang="it-IT"/>
              <a:t> and the </a:t>
            </a:r>
            <a:r>
              <a:rPr lang="it-IT" err="1"/>
              <a:t>error</a:t>
            </a:r>
            <a:r>
              <a:rPr lang="it-IT"/>
              <a:t> </a:t>
            </a:r>
            <a:r>
              <a:rPr lang="it-IT" err="1"/>
              <a:t>converges</a:t>
            </a:r>
            <a:r>
              <a:rPr lang="it-IT"/>
              <a:t> to zero more </a:t>
            </a:r>
            <a:r>
              <a:rPr lang="it-IT" err="1"/>
              <a:t>quickly</a:t>
            </a:r>
            <a:r>
              <a:rPr lang="it-IT"/>
              <a:t> using RL.</a:t>
            </a:r>
          </a:p>
          <a:p>
            <a:endParaRPr lang="it-IT"/>
          </a:p>
          <a:p>
            <a:r>
              <a:rPr lang="it-IT"/>
              <a:t>Per rendere il sistema piu' realistico è stato introdotto del rumore di misura nei due loop di controllo. E questi sono i risultati ottenuti, anche qui abbiamo un miglioramento del tracking e l'errore converge piu' velocemente a zero.</a:t>
            </a:r>
          </a:p>
        </p:txBody>
      </p:sp>
      <p:sp>
        <p:nvSpPr>
          <p:cNvPr id="4" name="Segnaposto numero diapositiva 3"/>
          <p:cNvSpPr>
            <a:spLocks noGrp="1"/>
          </p:cNvSpPr>
          <p:nvPr>
            <p:ph type="sldNum" sz="quarter" idx="5"/>
          </p:nvPr>
        </p:nvSpPr>
        <p:spPr/>
        <p:txBody>
          <a:bodyPr/>
          <a:lstStyle/>
          <a:p>
            <a:fld id="{A3049308-78EA-4F37-B8E1-4932A36360E6}" type="slidenum">
              <a:rPr lang="it-IT" smtClean="0"/>
              <a:t>24</a:t>
            </a:fld>
            <a:endParaRPr lang="it-IT"/>
          </a:p>
        </p:txBody>
      </p:sp>
    </p:spTree>
    <p:extLst>
      <p:ext uri="{BB962C8B-B14F-4D97-AF65-F5344CB8AC3E}">
        <p14:creationId xmlns:p14="http://schemas.microsoft.com/office/powerpoint/2010/main" val="3161788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0D2F4-7992-BC02-53E5-B90A5E537F2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DCD59BD-E544-C88F-A42E-77BD35285E5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71916FF-9117-7A39-DB0E-5C694472205C}"/>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A5F27B71-ACE0-32B6-8D7B-9FDF2127A426}"/>
              </a:ext>
            </a:extLst>
          </p:cNvPr>
          <p:cNvSpPr>
            <a:spLocks noGrp="1"/>
          </p:cNvSpPr>
          <p:nvPr>
            <p:ph type="sldNum" sz="quarter" idx="5"/>
          </p:nvPr>
        </p:nvSpPr>
        <p:spPr/>
        <p:txBody>
          <a:bodyPr/>
          <a:lstStyle/>
          <a:p>
            <a:fld id="{A3049308-78EA-4F37-B8E1-4932A36360E6}" type="slidenum">
              <a:rPr lang="it-IT" smtClean="0"/>
              <a:t>25</a:t>
            </a:fld>
            <a:endParaRPr lang="it-IT"/>
          </a:p>
        </p:txBody>
      </p:sp>
    </p:spTree>
    <p:extLst>
      <p:ext uri="{BB962C8B-B14F-4D97-AF65-F5344CB8AC3E}">
        <p14:creationId xmlns:p14="http://schemas.microsoft.com/office/powerpoint/2010/main" val="3315343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95B45-831D-5BC8-0F6F-BDA8899DE09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89C18EB-A23E-3349-2B20-FE41360BC06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347A287-B1E8-49D4-5935-2B5212E34352}"/>
              </a:ext>
            </a:extLst>
          </p:cNvPr>
          <p:cNvSpPr>
            <a:spLocks noGrp="1"/>
          </p:cNvSpPr>
          <p:nvPr>
            <p:ph type="body" idx="1"/>
          </p:nvPr>
        </p:nvSpPr>
        <p:spPr/>
        <p:txBody>
          <a:bodyPr/>
          <a:lstStyle/>
          <a:p>
            <a:r>
              <a:rPr lang="it-IT"/>
              <a:t>This plot shows </a:t>
            </a:r>
            <a:r>
              <a:rPr lang="it-IT" err="1"/>
              <a:t>how</a:t>
            </a:r>
            <a:r>
              <a:rPr lang="it-IT"/>
              <a:t> the gain </a:t>
            </a:r>
            <a:r>
              <a:rPr lang="it-IT" err="1"/>
              <a:t>values</a:t>
            </a:r>
            <a:r>
              <a:rPr lang="it-IT"/>
              <a:t> </a:t>
            </a:r>
            <a:r>
              <a:rPr lang="it-IT" err="1"/>
              <a:t>were</a:t>
            </a:r>
            <a:r>
              <a:rPr lang="it-IT"/>
              <a:t> </a:t>
            </a:r>
            <a:r>
              <a:rPr lang="it-IT" err="1"/>
              <a:t>obtained</a:t>
            </a:r>
            <a:r>
              <a:rPr lang="it-IT"/>
              <a:t>. In questo plot viene mostrato come sono stati ottenuti i valori dei guadagni</a:t>
            </a:r>
          </a:p>
        </p:txBody>
      </p:sp>
      <p:sp>
        <p:nvSpPr>
          <p:cNvPr id="4" name="Segnaposto numero diapositiva 3">
            <a:extLst>
              <a:ext uri="{FF2B5EF4-FFF2-40B4-BE49-F238E27FC236}">
                <a16:creationId xmlns:a16="http://schemas.microsoft.com/office/drawing/2014/main" id="{DE6C7C27-6CF6-8646-CCF3-FF6F20CAFFCF}"/>
              </a:ext>
            </a:extLst>
          </p:cNvPr>
          <p:cNvSpPr>
            <a:spLocks noGrp="1"/>
          </p:cNvSpPr>
          <p:nvPr>
            <p:ph type="sldNum" sz="quarter" idx="5"/>
          </p:nvPr>
        </p:nvSpPr>
        <p:spPr/>
        <p:txBody>
          <a:bodyPr/>
          <a:lstStyle/>
          <a:p>
            <a:fld id="{A3049308-78EA-4F37-B8E1-4932A36360E6}" type="slidenum">
              <a:rPr lang="it-IT" smtClean="0"/>
              <a:t>26</a:t>
            </a:fld>
            <a:endParaRPr lang="it-IT"/>
          </a:p>
        </p:txBody>
      </p:sp>
    </p:spTree>
    <p:extLst>
      <p:ext uri="{BB962C8B-B14F-4D97-AF65-F5344CB8AC3E}">
        <p14:creationId xmlns:p14="http://schemas.microsoft.com/office/powerpoint/2010/main" val="2266165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To make the system more realistic, a disturbance, such as wind, was introduced in the form of a velocity disturbance. Sempre per </a:t>
            </a:r>
            <a:r>
              <a:rPr lang="en-US" err="1"/>
              <a:t>rendere</a:t>
            </a:r>
            <a:r>
              <a:rPr lang="en-US"/>
              <a:t> </a:t>
            </a:r>
            <a:r>
              <a:rPr lang="en-US" err="1"/>
              <a:t>i</a:t>
            </a:r>
            <a:r>
              <a:rPr lang="en-US"/>
              <a:t> </a:t>
            </a:r>
            <a:r>
              <a:rPr lang="en-US" err="1"/>
              <a:t>sistema</a:t>
            </a:r>
            <a:r>
              <a:rPr lang="en-US"/>
              <a:t> piu' </a:t>
            </a:r>
            <a:r>
              <a:rPr lang="en-US" err="1"/>
              <a:t>realistico</a:t>
            </a:r>
            <a:r>
              <a:rPr lang="en-US"/>
              <a:t> è </a:t>
            </a:r>
            <a:r>
              <a:rPr lang="en-US" err="1"/>
              <a:t>stato</a:t>
            </a:r>
            <a:r>
              <a:rPr lang="en-US"/>
              <a:t> </a:t>
            </a:r>
            <a:r>
              <a:rPr lang="en-US" err="1"/>
              <a:t>introdotto</a:t>
            </a:r>
            <a:r>
              <a:rPr lang="en-US"/>
              <a:t> un </a:t>
            </a:r>
            <a:r>
              <a:rPr lang="en-US" err="1"/>
              <a:t>disturbo</a:t>
            </a:r>
            <a:r>
              <a:rPr lang="en-US"/>
              <a:t> come il </a:t>
            </a:r>
            <a:r>
              <a:rPr lang="en-US" err="1"/>
              <a:t>vento</a:t>
            </a:r>
            <a:r>
              <a:rPr lang="en-US"/>
              <a:t> in termini di </a:t>
            </a:r>
            <a:r>
              <a:rPr lang="en-US" err="1"/>
              <a:t>disturbo</a:t>
            </a:r>
            <a:r>
              <a:rPr lang="en-US"/>
              <a:t> di </a:t>
            </a:r>
            <a:r>
              <a:rPr lang="en-US" err="1"/>
              <a:t>velocità</a:t>
            </a:r>
            <a:r>
              <a:rPr lang="en-US"/>
              <a:t>. The disturbance was added on x and y axis.</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27</a:t>
            </a:fld>
            <a:endParaRPr lang="it-IT"/>
          </a:p>
        </p:txBody>
      </p:sp>
    </p:spTree>
    <p:extLst>
      <p:ext uri="{BB962C8B-B14F-4D97-AF65-F5344CB8AC3E}">
        <p14:creationId xmlns:p14="http://schemas.microsoft.com/office/powerpoint/2010/main" val="3486779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following shows the results.</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28</a:t>
            </a:fld>
            <a:endParaRPr lang="it-IT"/>
          </a:p>
        </p:txBody>
      </p:sp>
    </p:spTree>
    <p:extLst>
      <p:ext uri="{BB962C8B-B14F-4D97-AF65-F5344CB8AC3E}">
        <p14:creationId xmlns:p14="http://schemas.microsoft.com/office/powerpoint/2010/main" val="2045593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In the training </a:t>
            </a:r>
            <a:r>
              <a:rPr lang="it-IT" err="1"/>
              <a:t>phase</a:t>
            </a:r>
            <a:r>
              <a:rPr lang="it-IT"/>
              <a:t> </a:t>
            </a:r>
            <a:r>
              <a:rPr lang="it-IT" err="1"/>
              <a:t>was</a:t>
            </a:r>
            <a:r>
              <a:rPr lang="it-IT"/>
              <a:t> </a:t>
            </a:r>
            <a:r>
              <a:rPr lang="it-IT" err="1"/>
              <a:t>not</a:t>
            </a:r>
            <a:r>
              <a:rPr lang="it-IT"/>
              <a:t> </a:t>
            </a:r>
            <a:r>
              <a:rPr lang="it-IT" err="1"/>
              <a:t>concidered</a:t>
            </a:r>
            <a:r>
              <a:rPr lang="it-IT"/>
              <a:t> the </a:t>
            </a:r>
            <a:r>
              <a:rPr lang="it-IT" err="1"/>
              <a:t>meas</a:t>
            </a:r>
            <a:r>
              <a:rPr lang="it-IT"/>
              <a:t> </a:t>
            </a:r>
            <a:r>
              <a:rPr lang="it-IT" err="1"/>
              <a:t>error</a:t>
            </a:r>
            <a:r>
              <a:rPr lang="it-IT"/>
              <a:t> and the </a:t>
            </a:r>
            <a:r>
              <a:rPr lang="it-IT" err="1"/>
              <a:t>disturdance</a:t>
            </a:r>
            <a:r>
              <a:rPr lang="it-IT"/>
              <a:t> </a:t>
            </a:r>
          </a:p>
        </p:txBody>
      </p:sp>
      <p:sp>
        <p:nvSpPr>
          <p:cNvPr id="4" name="Segnaposto numero diapositiva 3"/>
          <p:cNvSpPr>
            <a:spLocks noGrp="1"/>
          </p:cNvSpPr>
          <p:nvPr>
            <p:ph type="sldNum" sz="quarter" idx="5"/>
          </p:nvPr>
        </p:nvSpPr>
        <p:spPr/>
        <p:txBody>
          <a:bodyPr/>
          <a:lstStyle/>
          <a:p>
            <a:fld id="{A3049308-78EA-4F37-B8E1-4932A36360E6}" type="slidenum">
              <a:rPr lang="it-IT" smtClean="0"/>
              <a:t>29</a:t>
            </a:fld>
            <a:endParaRPr lang="it-IT"/>
          </a:p>
        </p:txBody>
      </p:sp>
    </p:spTree>
    <p:extLst>
      <p:ext uri="{BB962C8B-B14F-4D97-AF65-F5344CB8AC3E}">
        <p14:creationId xmlns:p14="http://schemas.microsoft.com/office/powerpoint/2010/main" val="4009657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One of the challenges in </a:t>
            </a:r>
            <a:r>
              <a:rPr lang="it-IT" err="1"/>
              <a:t>implementing</a:t>
            </a:r>
            <a:r>
              <a:rPr lang="it-IT"/>
              <a:t> a PID-based control is </a:t>
            </a:r>
            <a:r>
              <a:rPr lang="it-IT" err="1"/>
              <a:t>not</a:t>
            </a:r>
            <a:r>
              <a:rPr lang="it-IT"/>
              <a:t> so </a:t>
            </a:r>
            <a:r>
              <a:rPr lang="it-IT" err="1"/>
              <a:t>much</a:t>
            </a:r>
            <a:r>
              <a:rPr lang="it-IT"/>
              <a:t> the code </a:t>
            </a:r>
            <a:r>
              <a:rPr lang="it-IT" err="1"/>
              <a:t>itself</a:t>
            </a:r>
            <a:r>
              <a:rPr lang="it-IT"/>
              <a:t>, </a:t>
            </a:r>
            <a:r>
              <a:rPr lang="it-IT" err="1"/>
              <a:t>but</a:t>
            </a:r>
            <a:r>
              <a:rPr lang="it-IT"/>
              <a:t> the tuning of the gains. (Uno dei problemi nel implementare un controllo basato sul PID non è tanto il codice ma il tuning dei parametri). For this </a:t>
            </a:r>
            <a:r>
              <a:rPr lang="it-IT" err="1"/>
              <a:t>reason</a:t>
            </a:r>
            <a:r>
              <a:rPr lang="it-IT"/>
              <a:t>, RL </a:t>
            </a:r>
            <a:r>
              <a:rPr lang="it-IT" err="1"/>
              <a:t>was</a:t>
            </a:r>
            <a:r>
              <a:rPr lang="it-IT"/>
              <a:t> </a:t>
            </a:r>
            <a:r>
              <a:rPr lang="it-IT" err="1"/>
              <a:t>used</a:t>
            </a:r>
            <a:r>
              <a:rPr lang="it-IT"/>
              <a:t> to </a:t>
            </a:r>
            <a:r>
              <a:rPr lang="it-IT" err="1"/>
              <a:t>find</a:t>
            </a:r>
            <a:r>
              <a:rPr lang="it-IT"/>
              <a:t> the gains in </a:t>
            </a:r>
            <a:r>
              <a:rPr lang="it-IT" err="1"/>
              <a:t>adptive</a:t>
            </a:r>
            <a:r>
              <a:rPr lang="it-IT"/>
              <a:t> way, in </a:t>
            </a:r>
            <a:r>
              <a:rPr lang="it-IT" err="1"/>
              <a:t>order</a:t>
            </a:r>
            <a:r>
              <a:rPr lang="it-IT"/>
              <a:t> to </a:t>
            </a:r>
            <a:r>
              <a:rPr lang="it-IT" err="1"/>
              <a:t>improve</a:t>
            </a:r>
            <a:r>
              <a:rPr lang="it-IT"/>
              <a:t> </a:t>
            </a:r>
            <a:r>
              <a:rPr lang="it-IT" err="1"/>
              <a:t>stability</a:t>
            </a:r>
            <a:r>
              <a:rPr lang="it-IT"/>
              <a:t> and tracking. (Per questa ragione è stato utilizzato il RL per trovare in modo adattativo i guadagni. in moda di migliorare la stabilità e il tracking).</a:t>
            </a:r>
          </a:p>
        </p:txBody>
      </p:sp>
      <p:sp>
        <p:nvSpPr>
          <p:cNvPr id="4" name="Segnaposto numero diapositiva 3"/>
          <p:cNvSpPr>
            <a:spLocks noGrp="1"/>
          </p:cNvSpPr>
          <p:nvPr>
            <p:ph type="sldNum" sz="quarter" idx="5"/>
          </p:nvPr>
        </p:nvSpPr>
        <p:spPr/>
        <p:txBody>
          <a:bodyPr/>
          <a:lstStyle/>
          <a:p>
            <a:fld id="{A3049308-78EA-4F37-B8E1-4932A36360E6}" type="slidenum">
              <a:rPr lang="it-IT" smtClean="0"/>
              <a:t>3</a:t>
            </a:fld>
            <a:endParaRPr lang="it-IT"/>
          </a:p>
        </p:txBody>
      </p:sp>
    </p:spTree>
    <p:extLst>
      <p:ext uri="{BB962C8B-B14F-4D97-AF65-F5344CB8AC3E}">
        <p14:creationId xmlns:p14="http://schemas.microsoft.com/office/powerpoint/2010/main" val="3578039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graph below shows the variations in the gain values under the influence of the disturbance. ( Nel </a:t>
            </a:r>
            <a:r>
              <a:rPr lang="en-US" err="1"/>
              <a:t>grafico</a:t>
            </a:r>
            <a:r>
              <a:rPr lang="en-US"/>
              <a:t> sotto </a:t>
            </a:r>
            <a:r>
              <a:rPr lang="en-US" err="1"/>
              <a:t>viene</a:t>
            </a:r>
            <a:r>
              <a:rPr lang="en-US"/>
              <a:t> </a:t>
            </a:r>
            <a:r>
              <a:rPr lang="en-US" err="1"/>
              <a:t>mostrato</a:t>
            </a:r>
            <a:r>
              <a:rPr lang="en-US"/>
              <a:t> come </a:t>
            </a:r>
            <a:r>
              <a:rPr lang="en-US" err="1"/>
              <a:t>cambiano</a:t>
            </a:r>
            <a:r>
              <a:rPr lang="en-US"/>
              <a:t> </a:t>
            </a:r>
            <a:r>
              <a:rPr lang="en-US" err="1"/>
              <a:t>i</a:t>
            </a:r>
            <a:r>
              <a:rPr lang="en-US"/>
              <a:t> </a:t>
            </a:r>
            <a:r>
              <a:rPr lang="en-US" err="1"/>
              <a:t>valori</a:t>
            </a:r>
            <a:r>
              <a:rPr lang="en-US"/>
              <a:t> </a:t>
            </a:r>
            <a:r>
              <a:rPr lang="en-US" err="1"/>
              <a:t>dei</a:t>
            </a:r>
            <a:r>
              <a:rPr lang="en-US"/>
              <a:t> </a:t>
            </a:r>
            <a:r>
              <a:rPr lang="en-US" err="1"/>
              <a:t>guadagni</a:t>
            </a:r>
            <a:r>
              <a:rPr lang="en-US"/>
              <a:t> con la </a:t>
            </a:r>
            <a:r>
              <a:rPr lang="en-US" err="1"/>
              <a:t>presenza</a:t>
            </a:r>
            <a:r>
              <a:rPr lang="en-US"/>
              <a:t> del </a:t>
            </a:r>
            <a:r>
              <a:rPr lang="en-US" err="1"/>
              <a:t>disturbo</a:t>
            </a:r>
            <a:r>
              <a:rPr lang="en-US"/>
              <a:t>. )</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30</a:t>
            </a:fld>
            <a:endParaRPr lang="it-IT"/>
          </a:p>
        </p:txBody>
      </p:sp>
    </p:spTree>
    <p:extLst>
      <p:ext uri="{BB962C8B-B14F-4D97-AF65-F5344CB8AC3E}">
        <p14:creationId xmlns:p14="http://schemas.microsoft.com/office/powerpoint/2010/main" val="1329659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Finally, a comparison was made between the three algorithms, where SAC converges more quickly and is more stable, (due to the use of a piecewise reward function). </a:t>
            </a:r>
            <a:r>
              <a:rPr lang="en-US" err="1"/>
              <a:t>Alla</a:t>
            </a:r>
            <a:r>
              <a:rPr lang="en-US"/>
              <a:t> fine è </a:t>
            </a:r>
            <a:r>
              <a:rPr lang="en-US" err="1"/>
              <a:t>stato</a:t>
            </a:r>
            <a:r>
              <a:rPr lang="en-US"/>
              <a:t> </a:t>
            </a:r>
            <a:r>
              <a:rPr lang="en-US" err="1"/>
              <a:t>fatta</a:t>
            </a:r>
            <a:r>
              <a:rPr lang="en-US"/>
              <a:t> </a:t>
            </a:r>
            <a:r>
              <a:rPr lang="en-US" err="1"/>
              <a:t>una</a:t>
            </a:r>
            <a:r>
              <a:rPr lang="en-US"/>
              <a:t> </a:t>
            </a:r>
            <a:r>
              <a:rPr lang="en-US" err="1"/>
              <a:t>confronto</a:t>
            </a:r>
            <a:r>
              <a:rPr lang="en-US"/>
              <a:t> </a:t>
            </a:r>
            <a:r>
              <a:rPr lang="en-US" err="1"/>
              <a:t>tra</a:t>
            </a:r>
            <a:r>
              <a:rPr lang="en-US"/>
              <a:t> </a:t>
            </a:r>
            <a:r>
              <a:rPr lang="en-US" err="1"/>
              <a:t>i</a:t>
            </a:r>
            <a:r>
              <a:rPr lang="en-US"/>
              <a:t> 3 </a:t>
            </a:r>
            <a:r>
              <a:rPr lang="en-US" err="1"/>
              <a:t>algoritmi</a:t>
            </a:r>
            <a:r>
              <a:rPr lang="en-US"/>
              <a:t> dove il SAV converge piu' </a:t>
            </a:r>
            <a:r>
              <a:rPr lang="en-US" err="1"/>
              <a:t>rapidamente</a:t>
            </a:r>
            <a:r>
              <a:rPr lang="en-US"/>
              <a:t> ed è piu' stabile </a:t>
            </a:r>
            <a:r>
              <a:rPr lang="en-US" err="1"/>
              <a:t>dovuto</a:t>
            </a:r>
            <a:r>
              <a:rPr lang="en-US"/>
              <a:t> al </a:t>
            </a:r>
            <a:r>
              <a:rPr lang="en-US" err="1"/>
              <a:t>fatto</a:t>
            </a:r>
            <a:r>
              <a:rPr lang="en-US"/>
              <a:t> di </a:t>
            </a:r>
            <a:r>
              <a:rPr lang="en-US" err="1"/>
              <a:t>avere</a:t>
            </a:r>
            <a:r>
              <a:rPr lang="en-US"/>
              <a:t> </a:t>
            </a:r>
            <a:r>
              <a:rPr lang="en-US" err="1"/>
              <a:t>utilizzato</a:t>
            </a:r>
            <a:r>
              <a:rPr lang="en-US"/>
              <a:t> </a:t>
            </a:r>
            <a:r>
              <a:rPr lang="en-US" err="1"/>
              <a:t>una</a:t>
            </a:r>
            <a:r>
              <a:rPr lang="en-US"/>
              <a:t> </a:t>
            </a:r>
            <a:r>
              <a:rPr lang="en-US" err="1"/>
              <a:t>funzione</a:t>
            </a:r>
            <a:r>
              <a:rPr lang="en-US"/>
              <a:t> a </a:t>
            </a:r>
            <a:r>
              <a:rPr lang="en-US" err="1"/>
              <a:t>tratti</a:t>
            </a:r>
            <a:r>
              <a:rPr lang="en-US"/>
              <a:t> come reward. It was used the hyperparameters that are displayed in the table.</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31</a:t>
            </a:fld>
            <a:endParaRPr lang="it-IT"/>
          </a:p>
        </p:txBody>
      </p:sp>
    </p:spTree>
    <p:extLst>
      <p:ext uri="{BB962C8B-B14F-4D97-AF65-F5344CB8AC3E}">
        <p14:creationId xmlns:p14="http://schemas.microsoft.com/office/powerpoint/2010/main" val="2386750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These</a:t>
            </a:r>
            <a:r>
              <a:rPr lang="it-IT"/>
              <a:t> are a 3d </a:t>
            </a:r>
            <a:r>
              <a:rPr lang="it-IT" err="1"/>
              <a:t>animation</a:t>
            </a:r>
            <a:r>
              <a:rPr lang="it-IT"/>
              <a:t> of UAV </a:t>
            </a:r>
            <a:r>
              <a:rPr lang="it-IT" err="1"/>
              <a:t>wirh</a:t>
            </a:r>
            <a:r>
              <a:rPr lang="it-IT"/>
              <a:t> 3 </a:t>
            </a:r>
            <a:r>
              <a:rPr lang="it-IT" err="1"/>
              <a:t>algorithms</a:t>
            </a:r>
            <a:r>
              <a:rPr lang="it-IT"/>
              <a:t> with a </a:t>
            </a:r>
            <a:r>
              <a:rPr lang="it-IT" err="1"/>
              <a:t>disturbance</a:t>
            </a:r>
            <a:r>
              <a:rPr lang="it-IT"/>
              <a:t> </a:t>
            </a:r>
            <a:r>
              <a:rPr lang="it-IT" err="1"/>
              <a:t>at</a:t>
            </a:r>
            <a:r>
              <a:rPr lang="it-IT"/>
              <a:t> time </a:t>
            </a:r>
            <a:r>
              <a:rPr lang="it-IT" err="1"/>
              <a:t>twenty</a:t>
            </a:r>
            <a:r>
              <a:rPr lang="it-IT"/>
              <a:t> </a:t>
            </a:r>
          </a:p>
        </p:txBody>
      </p:sp>
      <p:sp>
        <p:nvSpPr>
          <p:cNvPr id="4" name="Segnaposto numero diapositiva 3"/>
          <p:cNvSpPr>
            <a:spLocks noGrp="1"/>
          </p:cNvSpPr>
          <p:nvPr>
            <p:ph type="sldNum" sz="quarter" idx="5"/>
          </p:nvPr>
        </p:nvSpPr>
        <p:spPr/>
        <p:txBody>
          <a:bodyPr/>
          <a:lstStyle/>
          <a:p>
            <a:fld id="{A3049308-78EA-4F37-B8E1-4932A36360E6}" type="slidenum">
              <a:rPr lang="it-IT" smtClean="0"/>
              <a:t>32</a:t>
            </a:fld>
            <a:endParaRPr lang="it-IT"/>
          </a:p>
        </p:txBody>
      </p:sp>
    </p:spTree>
    <p:extLst>
      <p:ext uri="{BB962C8B-B14F-4D97-AF65-F5344CB8AC3E}">
        <p14:creationId xmlns:p14="http://schemas.microsoft.com/office/powerpoint/2010/main" val="380739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first step is to obtain the mathematical model of the UAV, derived by considering two reference frames: one fixed to the ground and one attached to the drone. The first three equations describe the translational dynamics, while the last three describe the rotational dynamics of the UAV. The inputs of the drone are the thrust generated along the z-axis and the three torques around the x, y, and z axes. (Il primo step è </a:t>
            </a:r>
            <a:r>
              <a:rPr lang="en-US" err="1"/>
              <a:t>trovato</a:t>
            </a:r>
            <a:r>
              <a:rPr lang="en-US"/>
              <a:t> il </a:t>
            </a:r>
            <a:r>
              <a:rPr lang="en-US" err="1"/>
              <a:t>modello</a:t>
            </a:r>
            <a:r>
              <a:rPr lang="en-US"/>
              <a:t> </a:t>
            </a:r>
            <a:r>
              <a:rPr lang="en-US" err="1"/>
              <a:t>matematico</a:t>
            </a:r>
            <a:r>
              <a:rPr lang="en-US"/>
              <a:t> del UAV, </a:t>
            </a:r>
            <a:r>
              <a:rPr lang="en-US" err="1"/>
              <a:t>ottenuto</a:t>
            </a:r>
            <a:r>
              <a:rPr lang="en-US"/>
              <a:t> </a:t>
            </a:r>
            <a:r>
              <a:rPr lang="en-US" err="1"/>
              <a:t>considerando</a:t>
            </a:r>
            <a:r>
              <a:rPr lang="en-US"/>
              <a:t> 2 </a:t>
            </a:r>
            <a:r>
              <a:rPr lang="en-US" err="1"/>
              <a:t>sistemi</a:t>
            </a:r>
            <a:r>
              <a:rPr lang="en-US"/>
              <a:t> di </a:t>
            </a:r>
            <a:r>
              <a:rPr lang="en-US" err="1"/>
              <a:t>riferimento</a:t>
            </a:r>
            <a:r>
              <a:rPr lang="en-US"/>
              <a:t>, uno terna base e uno terna </a:t>
            </a:r>
            <a:r>
              <a:rPr lang="en-US" err="1"/>
              <a:t>solidale</a:t>
            </a:r>
            <a:r>
              <a:rPr lang="en-US"/>
              <a:t> al drone. Le prime </a:t>
            </a:r>
            <a:r>
              <a:rPr lang="en-US" err="1"/>
              <a:t>tre</a:t>
            </a:r>
            <a:r>
              <a:rPr lang="en-US"/>
              <a:t> </a:t>
            </a:r>
            <a:r>
              <a:rPr lang="en-US" err="1"/>
              <a:t>equazioni</a:t>
            </a:r>
            <a:r>
              <a:rPr lang="en-US"/>
              <a:t> </a:t>
            </a:r>
            <a:r>
              <a:rPr lang="en-US" err="1"/>
              <a:t>descrivono</a:t>
            </a:r>
            <a:r>
              <a:rPr lang="en-US"/>
              <a:t> la </a:t>
            </a:r>
            <a:r>
              <a:rPr lang="en-US" err="1"/>
              <a:t>dinamica</a:t>
            </a:r>
            <a:r>
              <a:rPr lang="en-US"/>
              <a:t> </a:t>
            </a:r>
            <a:r>
              <a:rPr lang="en-US" err="1"/>
              <a:t>traslazionale</a:t>
            </a:r>
            <a:r>
              <a:rPr lang="en-US"/>
              <a:t>, </a:t>
            </a:r>
            <a:r>
              <a:rPr lang="en-US" err="1"/>
              <a:t>mentre</a:t>
            </a:r>
            <a:r>
              <a:rPr lang="en-US"/>
              <a:t> le </a:t>
            </a:r>
            <a:r>
              <a:rPr lang="en-US" err="1"/>
              <a:t>ultime</a:t>
            </a:r>
            <a:r>
              <a:rPr lang="en-US"/>
              <a:t> </a:t>
            </a:r>
            <a:r>
              <a:rPr lang="en-US" err="1"/>
              <a:t>tre</a:t>
            </a:r>
            <a:r>
              <a:rPr lang="en-US"/>
              <a:t> la </a:t>
            </a:r>
            <a:r>
              <a:rPr lang="en-US" err="1"/>
              <a:t>dinamica</a:t>
            </a:r>
            <a:r>
              <a:rPr lang="en-US"/>
              <a:t> </a:t>
            </a:r>
            <a:r>
              <a:rPr lang="en-US" err="1"/>
              <a:t>rotazionale</a:t>
            </a:r>
            <a:r>
              <a:rPr lang="en-US"/>
              <a:t> </a:t>
            </a:r>
            <a:r>
              <a:rPr lang="en-US" err="1"/>
              <a:t>dell'uav</a:t>
            </a:r>
            <a:r>
              <a:rPr lang="en-US"/>
              <a:t>. ) </a:t>
            </a:r>
            <a:endParaRPr lang="it-IT" u="sng"/>
          </a:p>
          <a:p>
            <a:endParaRPr lang="en-US"/>
          </a:p>
          <a:p>
            <a:endParaRPr lang="en-US"/>
          </a:p>
          <a:p>
            <a:r>
              <a:rPr lang="en-US"/>
              <a:t>The first step to reach the mathematical model is to consider the quadcopter as a rigid body moving in the space. We must set up some different reference systems. The first one is the Earth-fixed (IF) reference system, that is, a non-rotating inertial system with Z-axis pointing towards the south pole. The second one is the Body fixed (BF) reference system, that is, a reference system translating with the body itself and centered on the center of mass of the quadcopter. Thanks to them, it is possible to trace the translational coordinates and to know the dynamics of the attitude, respectively. As we can see in the final model the first three equations describe the translational dynamics, while the last three the rotational dynamics of the </a:t>
            </a:r>
            <a:r>
              <a:rPr lang="en-US" err="1"/>
              <a:t>uav</a:t>
            </a:r>
            <a:r>
              <a:rPr lang="en-US"/>
              <a:t>.</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4</a:t>
            </a:fld>
            <a:endParaRPr lang="it-IT"/>
          </a:p>
        </p:txBody>
      </p:sp>
    </p:spTree>
    <p:extLst>
      <p:ext uri="{BB962C8B-B14F-4D97-AF65-F5344CB8AC3E}">
        <p14:creationId xmlns:p14="http://schemas.microsoft.com/office/powerpoint/2010/main" val="71105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proposed control is a cascaded control with two control loops: an inner loop and an outer loop. This separation is possible since, by assumption, the attitude dynamics are faster than the position dynamics. Il </a:t>
            </a:r>
            <a:r>
              <a:rPr lang="en-US" err="1"/>
              <a:t>controllo</a:t>
            </a:r>
            <a:r>
              <a:rPr lang="en-US"/>
              <a:t> </a:t>
            </a:r>
            <a:r>
              <a:rPr lang="en-US" err="1"/>
              <a:t>proposto</a:t>
            </a:r>
            <a:r>
              <a:rPr lang="en-US"/>
              <a:t> è un </a:t>
            </a:r>
            <a:r>
              <a:rPr lang="en-US" err="1"/>
              <a:t>controllo</a:t>
            </a:r>
            <a:r>
              <a:rPr lang="en-US"/>
              <a:t> in </a:t>
            </a:r>
            <a:r>
              <a:rPr lang="en-US" err="1"/>
              <a:t>cascata</a:t>
            </a:r>
            <a:r>
              <a:rPr lang="en-US"/>
              <a:t> con due loop di </a:t>
            </a:r>
            <a:r>
              <a:rPr lang="en-US" err="1"/>
              <a:t>controllo</a:t>
            </a:r>
            <a:r>
              <a:rPr lang="en-US"/>
              <a:t>, il loop </a:t>
            </a:r>
            <a:r>
              <a:rPr lang="en-US" err="1"/>
              <a:t>interno</a:t>
            </a:r>
            <a:r>
              <a:rPr lang="en-US"/>
              <a:t> e loop </a:t>
            </a:r>
            <a:r>
              <a:rPr lang="en-US" err="1"/>
              <a:t>esterno</a:t>
            </a:r>
            <a:r>
              <a:rPr lang="en-US"/>
              <a:t>. Questa </a:t>
            </a:r>
            <a:r>
              <a:rPr lang="en-US" err="1"/>
              <a:t>separazione</a:t>
            </a:r>
            <a:r>
              <a:rPr lang="en-US"/>
              <a:t> è </a:t>
            </a:r>
            <a:r>
              <a:rPr lang="en-US" err="1"/>
              <a:t>possibile</a:t>
            </a:r>
            <a:r>
              <a:rPr lang="en-US"/>
              <a:t> </a:t>
            </a:r>
            <a:r>
              <a:rPr lang="en-US" err="1"/>
              <a:t>dato</a:t>
            </a:r>
            <a:r>
              <a:rPr lang="en-US"/>
              <a:t> </a:t>
            </a:r>
            <a:r>
              <a:rPr lang="en-US" err="1"/>
              <a:t>che</a:t>
            </a:r>
            <a:r>
              <a:rPr lang="en-US"/>
              <a:t> per </a:t>
            </a:r>
            <a:r>
              <a:rPr lang="en-US" err="1"/>
              <a:t>ipotesi</a:t>
            </a:r>
            <a:r>
              <a:rPr lang="en-US"/>
              <a:t> la </a:t>
            </a:r>
            <a:r>
              <a:rPr lang="en-US" err="1"/>
              <a:t>dinamica</a:t>
            </a:r>
            <a:r>
              <a:rPr lang="en-US"/>
              <a:t> </a:t>
            </a:r>
            <a:r>
              <a:rPr lang="en-US" err="1"/>
              <a:t>dell'orientamento</a:t>
            </a:r>
            <a:r>
              <a:rPr lang="en-US"/>
              <a:t> è piu' veloce </a:t>
            </a:r>
            <a:r>
              <a:rPr lang="en-US" err="1"/>
              <a:t>della</a:t>
            </a:r>
            <a:r>
              <a:rPr lang="en-US"/>
              <a:t> </a:t>
            </a:r>
            <a:r>
              <a:rPr lang="en-US" err="1"/>
              <a:t>dinamica</a:t>
            </a:r>
            <a:r>
              <a:rPr lang="en-US"/>
              <a:t> </a:t>
            </a:r>
            <a:r>
              <a:rPr lang="en-US" err="1"/>
              <a:t>della</a:t>
            </a:r>
            <a:r>
              <a:rPr lang="en-US"/>
              <a:t> </a:t>
            </a:r>
            <a:r>
              <a:rPr lang="en-US" err="1"/>
              <a:t>posizione</a:t>
            </a:r>
            <a:r>
              <a:rPr lang="en-US"/>
              <a:t>.</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5</a:t>
            </a:fld>
            <a:endParaRPr lang="it-IT"/>
          </a:p>
        </p:txBody>
      </p:sp>
    </p:spTree>
    <p:extLst>
      <p:ext uri="{BB962C8B-B14F-4D97-AF65-F5344CB8AC3E}">
        <p14:creationId xmlns:p14="http://schemas.microsoft.com/office/powerpoint/2010/main" val="3064510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PD controller of the outer loop receives the position and velocity errors and generates an acceleration reference. Il PD del loop </a:t>
            </a:r>
            <a:r>
              <a:rPr lang="en-US" err="1"/>
              <a:t>esterno</a:t>
            </a:r>
            <a:r>
              <a:rPr lang="en-US"/>
              <a:t> </a:t>
            </a:r>
            <a:r>
              <a:rPr lang="en-US" err="1"/>
              <a:t>riceve</a:t>
            </a:r>
            <a:r>
              <a:rPr lang="en-US"/>
              <a:t> </a:t>
            </a:r>
            <a:r>
              <a:rPr lang="en-US" err="1"/>
              <a:t>l'errore</a:t>
            </a:r>
            <a:r>
              <a:rPr lang="en-US"/>
              <a:t> di </a:t>
            </a:r>
            <a:r>
              <a:rPr lang="en-US" err="1"/>
              <a:t>posizione</a:t>
            </a:r>
            <a:r>
              <a:rPr lang="en-US"/>
              <a:t> e di </a:t>
            </a:r>
            <a:r>
              <a:rPr lang="en-US" err="1"/>
              <a:t>velocità</a:t>
            </a:r>
            <a:r>
              <a:rPr lang="en-US"/>
              <a:t> è produce un </a:t>
            </a:r>
            <a:r>
              <a:rPr lang="en-US" err="1"/>
              <a:t>riferimento</a:t>
            </a:r>
            <a:r>
              <a:rPr lang="en-US"/>
              <a:t> di </a:t>
            </a:r>
            <a:r>
              <a:rPr lang="en-US" err="1"/>
              <a:t>accelerazione</a:t>
            </a:r>
            <a:r>
              <a:rPr lang="en-US"/>
              <a:t>.</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6</a:t>
            </a:fld>
            <a:endParaRPr lang="it-IT"/>
          </a:p>
        </p:txBody>
      </p:sp>
    </p:spTree>
    <p:extLst>
      <p:ext uri="{BB962C8B-B14F-4D97-AF65-F5344CB8AC3E}">
        <p14:creationId xmlns:p14="http://schemas.microsoft.com/office/powerpoint/2010/main" val="798993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After obtaining the acceleration references, the desired angles are calculated using these two equations, while, for simplicity, the yaw reference angle is set to zero. (Un volta </a:t>
            </a:r>
            <a:r>
              <a:rPr lang="en-US" err="1"/>
              <a:t>trovati</a:t>
            </a:r>
            <a:r>
              <a:rPr lang="en-US"/>
              <a:t> </a:t>
            </a:r>
            <a:r>
              <a:rPr lang="en-US" err="1"/>
              <a:t>i</a:t>
            </a:r>
            <a:r>
              <a:rPr lang="en-US"/>
              <a:t> </a:t>
            </a:r>
            <a:r>
              <a:rPr lang="en-US" err="1"/>
              <a:t>referimenti</a:t>
            </a:r>
            <a:r>
              <a:rPr lang="en-US"/>
              <a:t> di </a:t>
            </a:r>
            <a:r>
              <a:rPr lang="en-US" err="1"/>
              <a:t>accelerazione</a:t>
            </a:r>
            <a:r>
              <a:rPr lang="en-US"/>
              <a:t>, </a:t>
            </a:r>
            <a:r>
              <a:rPr lang="en-US" err="1"/>
              <a:t>tramite</a:t>
            </a:r>
            <a:r>
              <a:rPr lang="en-US"/>
              <a:t> </a:t>
            </a:r>
            <a:r>
              <a:rPr lang="en-US" err="1"/>
              <a:t>queste</a:t>
            </a:r>
            <a:r>
              <a:rPr lang="en-US"/>
              <a:t> due </a:t>
            </a:r>
            <a:r>
              <a:rPr lang="en-US" err="1"/>
              <a:t>equazioni</a:t>
            </a:r>
            <a:r>
              <a:rPr lang="en-US"/>
              <a:t> </a:t>
            </a:r>
            <a:r>
              <a:rPr lang="en-US" err="1"/>
              <a:t>sono</a:t>
            </a:r>
            <a:r>
              <a:rPr lang="en-US"/>
              <a:t> </a:t>
            </a:r>
            <a:r>
              <a:rPr lang="en-US" err="1"/>
              <a:t>stati</a:t>
            </a:r>
            <a:r>
              <a:rPr lang="en-US"/>
              <a:t> </a:t>
            </a:r>
            <a:r>
              <a:rPr lang="en-US" err="1"/>
              <a:t>ottenuti</a:t>
            </a:r>
            <a:r>
              <a:rPr lang="en-US"/>
              <a:t> </a:t>
            </a:r>
            <a:r>
              <a:rPr lang="en-US" err="1"/>
              <a:t>gli</a:t>
            </a:r>
            <a:r>
              <a:rPr lang="en-US"/>
              <a:t> </a:t>
            </a:r>
            <a:r>
              <a:rPr lang="en-US" err="1"/>
              <a:t>angoli</a:t>
            </a:r>
            <a:r>
              <a:rPr lang="en-US"/>
              <a:t> </a:t>
            </a:r>
            <a:r>
              <a:rPr lang="en-US" err="1"/>
              <a:t>desiderati</a:t>
            </a:r>
            <a:r>
              <a:rPr lang="en-US"/>
              <a:t> e per </a:t>
            </a:r>
            <a:r>
              <a:rPr lang="en-US" err="1"/>
              <a:t>semplificare</a:t>
            </a:r>
            <a:r>
              <a:rPr lang="en-US"/>
              <a:t> </a:t>
            </a:r>
            <a:r>
              <a:rPr lang="en-US" err="1"/>
              <a:t>l'angolo</a:t>
            </a:r>
            <a:r>
              <a:rPr lang="en-US"/>
              <a:t> di </a:t>
            </a:r>
            <a:r>
              <a:rPr lang="en-US" err="1"/>
              <a:t>riferimento</a:t>
            </a:r>
            <a:r>
              <a:rPr lang="en-US"/>
              <a:t> yaw è </a:t>
            </a:r>
            <a:r>
              <a:rPr lang="en-US" err="1"/>
              <a:t>assunto</a:t>
            </a:r>
            <a:r>
              <a:rPr lang="en-US"/>
              <a:t> </a:t>
            </a:r>
            <a:r>
              <a:rPr lang="en-US" err="1"/>
              <a:t>uguale</a:t>
            </a:r>
            <a:r>
              <a:rPr lang="en-US"/>
              <a:t> a zero)</a:t>
            </a:r>
            <a:endParaRPr lang="it-IT"/>
          </a:p>
          <a:p>
            <a:endParaRPr lang="en-US"/>
          </a:p>
          <a:p>
            <a:endParaRPr lang="en-US"/>
          </a:p>
          <a:p>
            <a:r>
              <a:rPr lang="en-US"/>
              <a:t>To obtain the desired horizontal accelerations </a:t>
            </a:r>
            <a:r>
              <a:rPr lang="en-US" err="1"/>
              <a:t>ades,x</a:t>
            </a:r>
            <a:r>
              <a:rPr lang="en-US"/>
              <a:t> and </a:t>
            </a:r>
            <a:r>
              <a:rPr lang="en-US" err="1"/>
              <a:t>ades,y</a:t>
            </a:r>
            <a:r>
              <a:rPr lang="en-US"/>
              <a:t>, the drone must tilt appropriately. Under the assumption of small angles and almost-steady-state dynamics, the roll (</a:t>
            </a:r>
            <a:r>
              <a:rPr lang="en-US" err="1"/>
              <a:t>ϕdes</a:t>
            </a:r>
            <a:r>
              <a:rPr lang="en-US"/>
              <a:t>) and pitch (</a:t>
            </a:r>
            <a:r>
              <a:rPr lang="en-US" err="1"/>
              <a:t>θdes</a:t>
            </a:r>
            <a:r>
              <a:rPr lang="en-US"/>
              <a:t>) references are obtained through kinematic inversion:</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7</a:t>
            </a:fld>
            <a:endParaRPr lang="it-IT"/>
          </a:p>
        </p:txBody>
      </p:sp>
    </p:spTree>
    <p:extLst>
      <p:ext uri="{BB962C8B-B14F-4D97-AF65-F5344CB8AC3E}">
        <p14:creationId xmlns:p14="http://schemas.microsoft.com/office/powerpoint/2010/main" val="1711402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inner loop takes the angular error and angular velocity error to generate the torques. (Il loop </a:t>
            </a:r>
            <a:r>
              <a:rPr lang="en-US" err="1"/>
              <a:t>interno</a:t>
            </a:r>
            <a:r>
              <a:rPr lang="en-US"/>
              <a:t> </a:t>
            </a:r>
            <a:r>
              <a:rPr lang="en-US" err="1"/>
              <a:t>prende</a:t>
            </a:r>
            <a:r>
              <a:rPr lang="en-US"/>
              <a:t> </a:t>
            </a:r>
            <a:r>
              <a:rPr lang="en-US" err="1"/>
              <a:t>l'errore</a:t>
            </a:r>
            <a:r>
              <a:rPr lang="en-US"/>
              <a:t> </a:t>
            </a:r>
            <a:r>
              <a:rPr lang="en-US" err="1"/>
              <a:t>angolare</a:t>
            </a:r>
            <a:r>
              <a:rPr lang="en-US"/>
              <a:t> e </a:t>
            </a:r>
            <a:r>
              <a:rPr lang="en-US" err="1"/>
              <a:t>l'errore</a:t>
            </a:r>
            <a:r>
              <a:rPr lang="en-US"/>
              <a:t> di </a:t>
            </a:r>
            <a:r>
              <a:rPr lang="en-US" err="1"/>
              <a:t>velocità</a:t>
            </a:r>
            <a:r>
              <a:rPr lang="en-US"/>
              <a:t> </a:t>
            </a:r>
            <a:r>
              <a:rPr lang="en-US" err="1"/>
              <a:t>angolare</a:t>
            </a:r>
            <a:r>
              <a:rPr lang="en-US"/>
              <a:t> per generate le </a:t>
            </a:r>
            <a:r>
              <a:rPr lang="en-US" err="1"/>
              <a:t>coppie</a:t>
            </a:r>
            <a:r>
              <a:rPr lang="en-US"/>
              <a:t>.)</a:t>
            </a:r>
          </a:p>
          <a:p>
            <a:endParaRPr lang="en-US"/>
          </a:p>
          <a:p>
            <a:endParaRPr lang="en-US"/>
          </a:p>
          <a:p>
            <a:r>
              <a:rPr lang="en-US"/>
              <a:t>The inner loop (attitude control) takes the desired angles and current orientation as input and generates control moments for roll, pitch, and yaw.</a:t>
            </a:r>
            <a:endParaRPr lang="it-IT"/>
          </a:p>
          <a:p>
            <a:endParaRPr lang="en-US"/>
          </a:p>
          <a:p>
            <a:endParaRPr lang="en-US"/>
          </a:p>
          <a:p>
            <a:endParaRPr lang="en-US"/>
          </a:p>
        </p:txBody>
      </p:sp>
      <p:sp>
        <p:nvSpPr>
          <p:cNvPr id="4" name="Segnaposto numero diapositiva 3"/>
          <p:cNvSpPr>
            <a:spLocks noGrp="1"/>
          </p:cNvSpPr>
          <p:nvPr>
            <p:ph type="sldNum" sz="quarter" idx="5"/>
          </p:nvPr>
        </p:nvSpPr>
        <p:spPr/>
        <p:txBody>
          <a:bodyPr/>
          <a:lstStyle/>
          <a:p>
            <a:fld id="{A3049308-78EA-4F37-B8E1-4932A36360E6}" type="slidenum">
              <a:rPr lang="it-IT" smtClean="0"/>
              <a:t>8</a:t>
            </a:fld>
            <a:endParaRPr lang="it-IT"/>
          </a:p>
        </p:txBody>
      </p:sp>
    </p:spTree>
    <p:extLst>
      <p:ext uri="{BB962C8B-B14F-4D97-AF65-F5344CB8AC3E}">
        <p14:creationId xmlns:p14="http://schemas.microsoft.com/office/powerpoint/2010/main" val="217181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Reinforcement Learning is a branch of Machine Learning that focuses on how an intelligent agent should take actions in an environment to maximize a reward signal. The agent develops a set of rules or policies that help it decide which action to take next in order to achieve the optimal cumulative reward. (IL Reinforcement learning è un </a:t>
            </a:r>
            <a:r>
              <a:rPr lang="en-US" err="1"/>
              <a:t>regione</a:t>
            </a:r>
            <a:r>
              <a:rPr lang="en-US"/>
              <a:t> del machine learning </a:t>
            </a:r>
            <a:r>
              <a:rPr lang="en-US" err="1"/>
              <a:t>che</a:t>
            </a:r>
            <a:r>
              <a:rPr lang="en-US"/>
              <a:t> </a:t>
            </a:r>
            <a:r>
              <a:rPr lang="en-US" err="1"/>
              <a:t>si</a:t>
            </a:r>
            <a:r>
              <a:rPr lang="en-US"/>
              <a:t> </a:t>
            </a:r>
            <a:r>
              <a:rPr lang="en-US" err="1"/>
              <a:t>occupa</a:t>
            </a:r>
            <a:r>
              <a:rPr lang="en-US"/>
              <a:t> di come un </a:t>
            </a:r>
            <a:r>
              <a:rPr lang="en-US" err="1"/>
              <a:t>agente</a:t>
            </a:r>
            <a:r>
              <a:rPr lang="en-US"/>
              <a:t> </a:t>
            </a:r>
            <a:r>
              <a:rPr lang="en-US" err="1"/>
              <a:t>intelligente</a:t>
            </a:r>
            <a:r>
              <a:rPr lang="en-US"/>
              <a:t> </a:t>
            </a:r>
            <a:r>
              <a:rPr lang="en-US" err="1"/>
              <a:t>debba</a:t>
            </a:r>
            <a:r>
              <a:rPr lang="en-US"/>
              <a:t> </a:t>
            </a:r>
            <a:r>
              <a:rPr lang="en-US" err="1"/>
              <a:t>compiere</a:t>
            </a:r>
            <a:r>
              <a:rPr lang="en-US"/>
              <a:t> </a:t>
            </a:r>
            <a:r>
              <a:rPr lang="en-US" err="1"/>
              <a:t>delle</a:t>
            </a:r>
            <a:r>
              <a:rPr lang="en-US"/>
              <a:t> azione </a:t>
            </a:r>
            <a:r>
              <a:rPr lang="en-US" err="1"/>
              <a:t>sull'ambiente</a:t>
            </a:r>
            <a:r>
              <a:rPr lang="en-US"/>
              <a:t> per </a:t>
            </a:r>
            <a:r>
              <a:rPr lang="en-US" err="1"/>
              <a:t>massimizzare</a:t>
            </a:r>
            <a:r>
              <a:rPr lang="en-US"/>
              <a:t> un </a:t>
            </a:r>
            <a:r>
              <a:rPr lang="en-US" err="1"/>
              <a:t>segnale</a:t>
            </a:r>
            <a:r>
              <a:rPr lang="en-US"/>
              <a:t> di </a:t>
            </a:r>
            <a:r>
              <a:rPr lang="en-US" err="1"/>
              <a:t>ricompensa</a:t>
            </a:r>
            <a:r>
              <a:rPr lang="en-US"/>
              <a:t>. </a:t>
            </a:r>
            <a:r>
              <a:rPr lang="en-US" err="1"/>
              <a:t>L’agente</a:t>
            </a:r>
            <a:r>
              <a:rPr lang="en-US"/>
              <a:t> </a:t>
            </a:r>
            <a:r>
              <a:rPr lang="en-US" err="1"/>
              <a:t>crea</a:t>
            </a:r>
            <a:r>
              <a:rPr lang="en-US"/>
              <a:t> un </a:t>
            </a:r>
            <a:r>
              <a:rPr lang="en-US" err="1"/>
              <a:t>insieme</a:t>
            </a:r>
            <a:r>
              <a:rPr lang="en-US"/>
              <a:t> di </a:t>
            </a:r>
            <a:r>
              <a:rPr lang="en-US" err="1"/>
              <a:t>regole</a:t>
            </a:r>
            <a:r>
              <a:rPr lang="en-US"/>
              <a:t> o </a:t>
            </a:r>
            <a:r>
              <a:rPr lang="en-US" err="1"/>
              <a:t>poliche</a:t>
            </a:r>
            <a:r>
              <a:rPr lang="en-US"/>
              <a:t> </a:t>
            </a:r>
            <a:r>
              <a:rPr lang="en-US" err="1"/>
              <a:t>che</a:t>
            </a:r>
            <a:r>
              <a:rPr lang="en-US"/>
              <a:t> lo </a:t>
            </a:r>
            <a:r>
              <a:rPr lang="en-US" err="1"/>
              <a:t>aiutano</a:t>
            </a:r>
            <a:r>
              <a:rPr lang="en-US"/>
              <a:t> a </a:t>
            </a:r>
            <a:r>
              <a:rPr lang="en-US" err="1"/>
              <a:t>decidere</a:t>
            </a:r>
            <a:r>
              <a:rPr lang="en-US"/>
              <a:t> quale azione </a:t>
            </a:r>
            <a:r>
              <a:rPr lang="en-US" err="1"/>
              <a:t>intraprendere</a:t>
            </a:r>
            <a:r>
              <a:rPr lang="en-US"/>
              <a:t> </a:t>
            </a:r>
            <a:r>
              <a:rPr lang="en-US" err="1"/>
              <a:t>successivamente</a:t>
            </a:r>
            <a:r>
              <a:rPr lang="en-US"/>
              <a:t> per </a:t>
            </a:r>
            <a:r>
              <a:rPr lang="en-US" err="1"/>
              <a:t>ottenere</a:t>
            </a:r>
            <a:r>
              <a:rPr lang="en-US"/>
              <a:t> la </a:t>
            </a:r>
            <a:r>
              <a:rPr lang="en-US" err="1"/>
              <a:t>ricompensa</a:t>
            </a:r>
            <a:r>
              <a:rPr lang="en-US"/>
              <a:t> </a:t>
            </a:r>
            <a:r>
              <a:rPr lang="en-US" err="1"/>
              <a:t>cumulativa</a:t>
            </a:r>
            <a:r>
              <a:rPr lang="en-US"/>
              <a:t> </a:t>
            </a:r>
            <a:r>
              <a:rPr lang="en-US" err="1"/>
              <a:t>ottimale</a:t>
            </a:r>
            <a:r>
              <a:rPr lang="en-US"/>
              <a:t>.)</a:t>
            </a:r>
            <a:endParaRPr lang="it-IT"/>
          </a:p>
          <a:p>
            <a:endParaRPr lang="en-US"/>
          </a:p>
          <a:p>
            <a:endParaRPr lang="en-US"/>
          </a:p>
          <a:p>
            <a:r>
              <a:rPr lang="en-US"/>
              <a:t>Reinforcement learning (RL) is an interdisciplinary area of machine learning and optimal control that is concerned with how an intelligent agent should take actions in a dynamic environment to maximize a reward signal through trial and error. The agent creates a set of if-then rules or policies which help it to decide which action to take next to achieve the optimal cumulative reward. The agent must also choose between further exploring the environment to learn new state-action rewards or selecting known high-reward actions from a given state, the so-called exploration-exploitation trade-off. In the slide we can see the main elements of reinforcement learning.</a:t>
            </a:r>
            <a:endParaRPr lang="it-IT"/>
          </a:p>
        </p:txBody>
      </p:sp>
      <p:sp>
        <p:nvSpPr>
          <p:cNvPr id="4" name="Segnaposto numero diapositiva 3"/>
          <p:cNvSpPr>
            <a:spLocks noGrp="1"/>
          </p:cNvSpPr>
          <p:nvPr>
            <p:ph type="sldNum" sz="quarter" idx="5"/>
          </p:nvPr>
        </p:nvSpPr>
        <p:spPr/>
        <p:txBody>
          <a:bodyPr/>
          <a:lstStyle/>
          <a:p>
            <a:fld id="{A3049308-78EA-4F37-B8E1-4932A36360E6}" type="slidenum">
              <a:rPr lang="it-IT" smtClean="0"/>
              <a:t>9</a:t>
            </a:fld>
            <a:endParaRPr lang="it-IT"/>
          </a:p>
        </p:txBody>
      </p:sp>
    </p:spTree>
    <p:extLst>
      <p:ext uri="{BB962C8B-B14F-4D97-AF65-F5344CB8AC3E}">
        <p14:creationId xmlns:p14="http://schemas.microsoft.com/office/powerpoint/2010/main" val="301040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10/16/2025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4209430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10/16/2025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641982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10/16/2025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‹N›</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393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10/16/2025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58661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10/16/2025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‹N›</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13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10/16/2025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2063245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10/16/2025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242809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10/16/2025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4251666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10/16/2025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682166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10/16/2025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1932815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10/16/2025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2667516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10/16/2025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‹N›</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39822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2.png"/><Relationship Id="rId5" Type="http://schemas.microsoft.com/office/2007/relationships/media" Target="../media/media3.mp4"/><Relationship Id="rId10" Type="http://schemas.openxmlformats.org/officeDocument/2006/relationships/image" Target="../media/image41.png"/><Relationship Id="rId4" Type="http://schemas.openxmlformats.org/officeDocument/2006/relationships/video" Target="../media/media2.mp4"/><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71361E7-3F15-25A3-C144-F9B6BAC1AD9E}"/>
              </a:ext>
            </a:extLst>
          </p:cNvPr>
          <p:cNvSpPr>
            <a:spLocks noGrp="1"/>
          </p:cNvSpPr>
          <p:nvPr>
            <p:ph type="ctrTitle"/>
          </p:nvPr>
        </p:nvSpPr>
        <p:spPr>
          <a:xfrm>
            <a:off x="7537528" y="1032764"/>
            <a:ext cx="4308672" cy="3224045"/>
          </a:xfrm>
        </p:spPr>
        <p:txBody>
          <a:bodyPr anchor="b">
            <a:normAutofit/>
          </a:bodyPr>
          <a:lstStyle/>
          <a:p>
            <a:pPr>
              <a:lnSpc>
                <a:spcPct val="90000"/>
              </a:lnSpc>
            </a:pPr>
            <a:r>
              <a:rPr lang="en-US" sz="4900"/>
              <a:t>PID Tuning for a UAV using Reinforcement Learning</a:t>
            </a:r>
            <a:endParaRPr lang="it-IT" sz="4900"/>
          </a:p>
        </p:txBody>
      </p:sp>
      <p:sp>
        <p:nvSpPr>
          <p:cNvPr id="3" name="Sottotitolo 2">
            <a:extLst>
              <a:ext uri="{FF2B5EF4-FFF2-40B4-BE49-F238E27FC236}">
                <a16:creationId xmlns:a16="http://schemas.microsoft.com/office/drawing/2014/main" id="{78C6CD5B-7375-6235-0EAC-8F21593B1F79}"/>
              </a:ext>
            </a:extLst>
          </p:cNvPr>
          <p:cNvSpPr>
            <a:spLocks noGrp="1"/>
          </p:cNvSpPr>
          <p:nvPr>
            <p:ph type="subTitle" idx="1"/>
          </p:nvPr>
        </p:nvSpPr>
        <p:spPr>
          <a:xfrm>
            <a:off x="7535756" y="5046281"/>
            <a:ext cx="4308672" cy="1172408"/>
          </a:xfrm>
        </p:spPr>
        <p:txBody>
          <a:bodyPr anchor="t">
            <a:normAutofit/>
          </a:bodyPr>
          <a:lstStyle/>
          <a:p>
            <a:r>
              <a:rPr lang="it-IT" sz="1400"/>
              <a:t>Grande Alessandro Francesco</a:t>
            </a:r>
          </a:p>
          <a:p>
            <a:r>
              <a:rPr lang="it-IT" sz="1400"/>
              <a:t>Truppi Federico</a:t>
            </a:r>
          </a:p>
        </p:txBody>
      </p:sp>
      <p:pic>
        <p:nvPicPr>
          <p:cNvPr id="4" name="Picture 3" descr="Disegno astratto che indica la connessione di rete su sfondo bianco">
            <a:extLst>
              <a:ext uri="{FF2B5EF4-FFF2-40B4-BE49-F238E27FC236}">
                <a16:creationId xmlns:a16="http://schemas.microsoft.com/office/drawing/2014/main" id="{53F00A43-67B4-DD80-C565-AE2FCC4F729A}"/>
              </a:ext>
            </a:extLst>
          </p:cNvPr>
          <p:cNvPicPr>
            <a:picLocks noChangeAspect="1"/>
          </p:cNvPicPr>
          <p:nvPr/>
        </p:nvPicPr>
        <p:blipFill>
          <a:blip r:embed="rId3"/>
          <a:srcRect r="32537" b="-1"/>
          <a:stretch>
            <a:fillRect/>
          </a:stretch>
        </p:blipFill>
        <p:spPr>
          <a:xfrm>
            <a:off x="20" y="10"/>
            <a:ext cx="6931132" cy="6857990"/>
          </a:xfrm>
          <a:prstGeom prst="rect">
            <a:avLst/>
          </a:prstGeom>
        </p:spPr>
      </p:pic>
      <p:cxnSp>
        <p:nvCxnSpPr>
          <p:cNvPr id="25" name="Straight Connector 19">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942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6E4CB-4DCD-7FFA-8241-C63706AAE86C}"/>
              </a:ext>
            </a:extLst>
          </p:cNvPr>
          <p:cNvSpPr>
            <a:spLocks noGrp="1"/>
          </p:cNvSpPr>
          <p:nvPr>
            <p:ph type="title"/>
          </p:nvPr>
        </p:nvSpPr>
        <p:spPr/>
        <p:txBody>
          <a:bodyPr/>
          <a:lstStyle/>
          <a:p>
            <a:r>
              <a:rPr lang="it-IT"/>
              <a:t>Deep </a:t>
            </a:r>
            <a:r>
              <a:rPr lang="it-IT" err="1"/>
              <a:t>Deterministic</a:t>
            </a:r>
            <a:r>
              <a:rPr lang="it-IT"/>
              <a:t> Policy </a:t>
            </a:r>
            <a:r>
              <a:rPr lang="it-IT" err="1"/>
              <a:t>Gradient</a:t>
            </a:r>
            <a:r>
              <a:rPr lang="it-IT"/>
              <a:t> (DDPG)</a:t>
            </a:r>
          </a:p>
        </p:txBody>
      </p:sp>
      <p:sp>
        <p:nvSpPr>
          <p:cNvPr id="3" name="Segnaposto contenuto 2">
            <a:extLst>
              <a:ext uri="{FF2B5EF4-FFF2-40B4-BE49-F238E27FC236}">
                <a16:creationId xmlns:a16="http://schemas.microsoft.com/office/drawing/2014/main" id="{93D27D11-B224-7076-B7A4-938F28A99CA4}"/>
              </a:ext>
            </a:extLst>
          </p:cNvPr>
          <p:cNvSpPr>
            <a:spLocks noGrp="1"/>
          </p:cNvSpPr>
          <p:nvPr>
            <p:ph idx="1"/>
          </p:nvPr>
        </p:nvSpPr>
        <p:spPr/>
        <p:txBody>
          <a:bodyPr/>
          <a:lstStyle/>
          <a:p>
            <a:r>
              <a:rPr lang="it-IT">
                <a:latin typeface="Arial" panose="020B0604020202020204" pitchFamily="34" charset="0"/>
                <a:cs typeface="Arial" panose="020B0604020202020204" pitchFamily="34" charset="0"/>
              </a:rPr>
              <a:t>Off-policy</a:t>
            </a:r>
          </a:p>
          <a:p>
            <a:r>
              <a:rPr lang="it-IT" err="1">
                <a:latin typeface="Arial" panose="020B0604020202020204" pitchFamily="34" charset="0"/>
                <a:cs typeface="Arial" panose="020B0604020202020204" pitchFamily="34" charset="0"/>
              </a:rPr>
              <a:t>Actor-critic</a:t>
            </a:r>
            <a:endParaRPr lang="it-IT">
              <a:latin typeface="Arial" panose="020B0604020202020204" pitchFamily="34" charset="0"/>
              <a:cs typeface="Arial" panose="020B0604020202020204" pitchFamily="34" charset="0"/>
            </a:endParaRPr>
          </a:p>
          <a:p>
            <a:r>
              <a:rPr lang="it-IT" err="1">
                <a:latin typeface="Arial" panose="020B0604020202020204" pitchFamily="34" charset="0"/>
                <a:cs typeface="Arial" panose="020B0604020202020204" pitchFamily="34" charset="0"/>
              </a:rPr>
              <a:t>Continuous</a:t>
            </a:r>
            <a:r>
              <a:rPr lang="it-IT">
                <a:latin typeface="Arial" panose="020B0604020202020204" pitchFamily="34" charset="0"/>
                <a:cs typeface="Arial" panose="020B0604020202020204" pitchFamily="34" charset="0"/>
              </a:rPr>
              <a:t> action-space</a:t>
            </a:r>
          </a:p>
          <a:p>
            <a:r>
              <a:rPr lang="it-IT" err="1">
                <a:latin typeface="Arial" panose="020B0604020202020204" pitchFamily="34" charset="0"/>
                <a:cs typeface="Arial" panose="020B0604020202020204" pitchFamily="34" charset="0"/>
              </a:rPr>
              <a:t>Deterministic</a:t>
            </a:r>
            <a:endParaRPr lang="it-IT">
              <a:latin typeface="Arial" panose="020B0604020202020204" pitchFamily="34" charset="0"/>
              <a:cs typeface="Arial" panose="020B0604020202020204" pitchFamily="34" charset="0"/>
            </a:endParaRPr>
          </a:p>
        </p:txBody>
      </p:sp>
      <p:pic>
        <p:nvPicPr>
          <p:cNvPr id="4" name="Immagine 3" descr="Overview">
            <a:extLst>
              <a:ext uri="{FF2B5EF4-FFF2-40B4-BE49-F238E27FC236}">
                <a16:creationId xmlns:a16="http://schemas.microsoft.com/office/drawing/2014/main" id="{8C34AB7E-F7D4-6436-8FE3-B92AE4168CEC}"/>
              </a:ext>
            </a:extLst>
          </p:cNvPr>
          <p:cNvPicPr>
            <a:picLocks noChangeAspect="1"/>
          </p:cNvPicPr>
          <p:nvPr/>
        </p:nvPicPr>
        <p:blipFill>
          <a:blip r:embed="rId3"/>
          <a:stretch>
            <a:fillRect/>
          </a:stretch>
        </p:blipFill>
        <p:spPr>
          <a:xfrm>
            <a:off x="4774405" y="2402680"/>
            <a:ext cx="6203157" cy="4040982"/>
          </a:xfrm>
          <a:prstGeom prst="rect">
            <a:avLst/>
          </a:prstGeom>
        </p:spPr>
      </p:pic>
    </p:spTree>
    <p:extLst>
      <p:ext uri="{BB962C8B-B14F-4D97-AF65-F5344CB8AC3E}">
        <p14:creationId xmlns:p14="http://schemas.microsoft.com/office/powerpoint/2010/main" val="3470951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943CC-2337-A95F-3955-19C048C4621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EBB22EB-C6EC-B677-BE2E-E6249685FE70}"/>
              </a:ext>
            </a:extLst>
          </p:cNvPr>
          <p:cNvSpPr>
            <a:spLocks noGrp="1"/>
          </p:cNvSpPr>
          <p:nvPr>
            <p:ph type="title"/>
          </p:nvPr>
        </p:nvSpPr>
        <p:spPr/>
        <p:txBody>
          <a:bodyPr>
            <a:normAutofit fontScale="90000"/>
          </a:bodyPr>
          <a:lstStyle/>
          <a:p>
            <a:r>
              <a:rPr lang="it-IT"/>
              <a:t>Twin </a:t>
            </a:r>
            <a:r>
              <a:rPr lang="it-IT" err="1"/>
              <a:t>Delayed</a:t>
            </a:r>
            <a:r>
              <a:rPr lang="it-IT"/>
              <a:t> Deep </a:t>
            </a:r>
            <a:r>
              <a:rPr lang="it-IT" err="1"/>
              <a:t>Deterministic</a:t>
            </a:r>
            <a:r>
              <a:rPr lang="it-IT"/>
              <a:t> Policy </a:t>
            </a:r>
            <a:r>
              <a:rPr lang="it-IT" err="1"/>
              <a:t>Gradient</a:t>
            </a:r>
            <a:r>
              <a:rPr lang="it-IT"/>
              <a:t> (TD3)</a:t>
            </a:r>
          </a:p>
        </p:txBody>
      </p:sp>
      <p:sp>
        <p:nvSpPr>
          <p:cNvPr id="3" name="Segnaposto contenuto 2">
            <a:extLst>
              <a:ext uri="{FF2B5EF4-FFF2-40B4-BE49-F238E27FC236}">
                <a16:creationId xmlns:a16="http://schemas.microsoft.com/office/drawing/2014/main" id="{7D621279-C15D-18C0-B7BC-A2E1EF269D78}"/>
              </a:ext>
            </a:extLst>
          </p:cNvPr>
          <p:cNvSpPr>
            <a:spLocks noGrp="1"/>
          </p:cNvSpPr>
          <p:nvPr>
            <p:ph idx="1"/>
          </p:nvPr>
        </p:nvSpPr>
        <p:spPr/>
        <p:txBody>
          <a:bodyPr/>
          <a:lstStyle/>
          <a:p>
            <a:r>
              <a:rPr lang="it-IT">
                <a:latin typeface="Arial" panose="020B0604020202020204" pitchFamily="34" charset="0"/>
                <a:cs typeface="Arial" panose="020B0604020202020204" pitchFamily="34" charset="0"/>
              </a:rPr>
              <a:t>Off-policy</a:t>
            </a:r>
          </a:p>
          <a:p>
            <a:r>
              <a:rPr lang="it-IT" err="1">
                <a:latin typeface="Arial" panose="020B0604020202020204" pitchFamily="34" charset="0"/>
                <a:cs typeface="Arial" panose="020B0604020202020204" pitchFamily="34" charset="0"/>
              </a:rPr>
              <a:t>Actor-critic</a:t>
            </a:r>
            <a:endParaRPr lang="it-IT">
              <a:latin typeface="Arial" panose="020B0604020202020204" pitchFamily="34" charset="0"/>
              <a:cs typeface="Arial" panose="020B0604020202020204" pitchFamily="34" charset="0"/>
            </a:endParaRPr>
          </a:p>
          <a:p>
            <a:r>
              <a:rPr lang="it-IT" err="1">
                <a:latin typeface="Arial" panose="020B0604020202020204" pitchFamily="34" charset="0"/>
                <a:cs typeface="Arial" panose="020B0604020202020204" pitchFamily="34" charset="0"/>
              </a:rPr>
              <a:t>Continuous</a:t>
            </a:r>
            <a:r>
              <a:rPr lang="it-IT">
                <a:latin typeface="Arial" panose="020B0604020202020204" pitchFamily="34" charset="0"/>
                <a:cs typeface="Arial" panose="020B0604020202020204" pitchFamily="34" charset="0"/>
              </a:rPr>
              <a:t> action-space</a:t>
            </a:r>
          </a:p>
          <a:p>
            <a:r>
              <a:rPr lang="it-IT" err="1">
                <a:latin typeface="Arial" panose="020B0604020202020204" pitchFamily="34" charset="0"/>
                <a:cs typeface="Arial" panose="020B0604020202020204" pitchFamily="34" charset="0"/>
              </a:rPr>
              <a:t>Deterministic</a:t>
            </a:r>
            <a:endParaRPr lang="it-IT">
              <a:latin typeface="Arial" panose="020B0604020202020204" pitchFamily="34" charset="0"/>
              <a:cs typeface="Arial" panose="020B0604020202020204" pitchFamily="34" charset="0"/>
            </a:endParaRPr>
          </a:p>
          <a:p>
            <a:r>
              <a:rPr lang="it-IT">
                <a:latin typeface="Arial" panose="020B0604020202020204" pitchFamily="34" charset="0"/>
                <a:cs typeface="Arial" panose="020B0604020202020204" pitchFamily="34" charset="0"/>
              </a:rPr>
              <a:t>Twin </a:t>
            </a:r>
            <a:r>
              <a:rPr lang="it-IT" err="1">
                <a:latin typeface="Arial" panose="020B0604020202020204" pitchFamily="34" charset="0"/>
                <a:cs typeface="Arial" panose="020B0604020202020204" pitchFamily="34" charset="0"/>
              </a:rPr>
              <a:t>Critics</a:t>
            </a:r>
            <a:endParaRPr lang="it-IT">
              <a:latin typeface="Arial" panose="020B0604020202020204" pitchFamily="34" charset="0"/>
              <a:cs typeface="Arial" panose="020B0604020202020204" pitchFamily="34" charset="0"/>
            </a:endParaRPr>
          </a:p>
          <a:p>
            <a:r>
              <a:rPr lang="it-IT" err="1">
                <a:latin typeface="Arial" panose="020B0604020202020204" pitchFamily="34" charset="0"/>
                <a:cs typeface="Arial" panose="020B0604020202020204" pitchFamily="34" charset="0"/>
              </a:rPr>
              <a:t>Delayed</a:t>
            </a:r>
            <a:r>
              <a:rPr lang="it-IT">
                <a:latin typeface="Arial" panose="020B0604020202020204" pitchFamily="34" charset="0"/>
                <a:cs typeface="Arial" panose="020B0604020202020204" pitchFamily="34" charset="0"/>
              </a:rPr>
              <a:t> Policy Updates</a:t>
            </a:r>
          </a:p>
          <a:p>
            <a:r>
              <a:rPr lang="it-IT" err="1">
                <a:latin typeface="Arial" panose="020B0604020202020204" pitchFamily="34" charset="0"/>
                <a:cs typeface="Arial" panose="020B0604020202020204" pitchFamily="34" charset="0"/>
              </a:rPr>
              <a:t>Clipped</a:t>
            </a:r>
            <a:r>
              <a:rPr lang="it-IT">
                <a:latin typeface="Arial" panose="020B0604020202020204" pitchFamily="34" charset="0"/>
                <a:cs typeface="Arial" panose="020B0604020202020204" pitchFamily="34" charset="0"/>
              </a:rPr>
              <a:t> </a:t>
            </a:r>
            <a:r>
              <a:rPr lang="it-IT" err="1">
                <a:latin typeface="Arial" panose="020B0604020202020204" pitchFamily="34" charset="0"/>
                <a:cs typeface="Arial" panose="020B0604020202020204" pitchFamily="34" charset="0"/>
              </a:rPr>
              <a:t>noise</a:t>
            </a:r>
            <a:endParaRPr lang="it-IT">
              <a:latin typeface="Arial" panose="020B0604020202020204" pitchFamily="34" charset="0"/>
              <a:cs typeface="Arial" panose="020B0604020202020204" pitchFamily="34" charset="0"/>
            </a:endParaRPr>
          </a:p>
        </p:txBody>
      </p:sp>
      <p:pic>
        <p:nvPicPr>
          <p:cNvPr id="4" name="Immagine 3" descr="Immagine che contiene testo, Carattere, diagramma, schermata&#10;&#10;Il contenuto generato dall&amp;#39;IA potrebbe non essere corretto.">
            <a:extLst>
              <a:ext uri="{FF2B5EF4-FFF2-40B4-BE49-F238E27FC236}">
                <a16:creationId xmlns:a16="http://schemas.microsoft.com/office/drawing/2014/main" id="{2595BA12-2FA1-9FFD-1677-CA79A89908FD}"/>
              </a:ext>
            </a:extLst>
          </p:cNvPr>
          <p:cNvPicPr>
            <a:picLocks noChangeAspect="1"/>
          </p:cNvPicPr>
          <p:nvPr/>
        </p:nvPicPr>
        <p:blipFill>
          <a:blip r:embed="rId3"/>
          <a:stretch>
            <a:fillRect/>
          </a:stretch>
        </p:blipFill>
        <p:spPr>
          <a:xfrm>
            <a:off x="3845719" y="2471738"/>
            <a:ext cx="8012907" cy="2366963"/>
          </a:xfrm>
          <a:prstGeom prst="rect">
            <a:avLst/>
          </a:prstGeom>
        </p:spPr>
      </p:pic>
    </p:spTree>
    <p:extLst>
      <p:ext uri="{BB962C8B-B14F-4D97-AF65-F5344CB8AC3E}">
        <p14:creationId xmlns:p14="http://schemas.microsoft.com/office/powerpoint/2010/main" val="2398379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E0FB7-0520-5F33-FBC0-64EFF7FE852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650B256-3118-86A1-16D5-8D8F18634AC2}"/>
              </a:ext>
            </a:extLst>
          </p:cNvPr>
          <p:cNvSpPr>
            <a:spLocks noGrp="1"/>
          </p:cNvSpPr>
          <p:nvPr>
            <p:ph type="title"/>
          </p:nvPr>
        </p:nvSpPr>
        <p:spPr/>
        <p:txBody>
          <a:bodyPr/>
          <a:lstStyle/>
          <a:p>
            <a:r>
              <a:rPr lang="it-IT"/>
              <a:t>Soft </a:t>
            </a:r>
            <a:r>
              <a:rPr lang="it-IT" err="1"/>
              <a:t>Actor</a:t>
            </a:r>
            <a:r>
              <a:rPr lang="it-IT"/>
              <a:t> </a:t>
            </a:r>
            <a:r>
              <a:rPr lang="it-IT" err="1"/>
              <a:t>Critic</a:t>
            </a:r>
            <a:r>
              <a:rPr lang="it-IT"/>
              <a:t> (SAC)</a:t>
            </a:r>
          </a:p>
        </p:txBody>
      </p:sp>
      <p:sp>
        <p:nvSpPr>
          <p:cNvPr id="3" name="Segnaposto contenuto 2">
            <a:extLst>
              <a:ext uri="{FF2B5EF4-FFF2-40B4-BE49-F238E27FC236}">
                <a16:creationId xmlns:a16="http://schemas.microsoft.com/office/drawing/2014/main" id="{F7F79FE1-3040-EC3F-DDBE-5C6799AAAC8C}"/>
              </a:ext>
            </a:extLst>
          </p:cNvPr>
          <p:cNvSpPr>
            <a:spLocks noGrp="1"/>
          </p:cNvSpPr>
          <p:nvPr>
            <p:ph idx="1"/>
          </p:nvPr>
        </p:nvSpPr>
        <p:spPr/>
        <p:txBody>
          <a:bodyPr/>
          <a:lstStyle/>
          <a:p>
            <a:r>
              <a:rPr lang="it-IT">
                <a:latin typeface="Arial" panose="020B0604020202020204" pitchFamily="34" charset="0"/>
                <a:cs typeface="Arial" panose="020B0604020202020204" pitchFamily="34" charset="0"/>
              </a:rPr>
              <a:t>Off-policy</a:t>
            </a:r>
          </a:p>
          <a:p>
            <a:r>
              <a:rPr lang="it-IT" err="1">
                <a:latin typeface="Arial" panose="020B0604020202020204" pitchFamily="34" charset="0"/>
                <a:cs typeface="Arial" panose="020B0604020202020204" pitchFamily="34" charset="0"/>
              </a:rPr>
              <a:t>Actor-critic</a:t>
            </a:r>
            <a:endParaRPr lang="it-IT">
              <a:latin typeface="Arial" panose="020B0604020202020204" pitchFamily="34" charset="0"/>
              <a:cs typeface="Arial" panose="020B0604020202020204" pitchFamily="34" charset="0"/>
            </a:endParaRPr>
          </a:p>
          <a:p>
            <a:r>
              <a:rPr lang="it-IT" err="1">
                <a:latin typeface="Arial" panose="020B0604020202020204" pitchFamily="34" charset="0"/>
                <a:cs typeface="Arial" panose="020B0604020202020204" pitchFamily="34" charset="0"/>
              </a:rPr>
              <a:t>Continuous</a:t>
            </a:r>
            <a:r>
              <a:rPr lang="it-IT">
                <a:latin typeface="Arial" panose="020B0604020202020204" pitchFamily="34" charset="0"/>
                <a:cs typeface="Arial" panose="020B0604020202020204" pitchFamily="34" charset="0"/>
              </a:rPr>
              <a:t> action-space</a:t>
            </a:r>
          </a:p>
          <a:p>
            <a:r>
              <a:rPr lang="it-IT" err="1">
                <a:latin typeface="Arial" panose="020B0604020202020204" pitchFamily="34" charset="0"/>
                <a:cs typeface="Arial" panose="020B0604020202020204" pitchFamily="34" charset="0"/>
              </a:rPr>
              <a:t>Stochastic</a:t>
            </a:r>
            <a:r>
              <a:rPr lang="it-IT">
                <a:latin typeface="Arial" panose="020B0604020202020204" pitchFamily="34" charset="0"/>
                <a:cs typeface="Arial" panose="020B0604020202020204" pitchFamily="34" charset="0"/>
              </a:rPr>
              <a:t> (Policy </a:t>
            </a:r>
            <a:r>
              <a:rPr lang="it-IT" err="1">
                <a:latin typeface="Arial" panose="020B0604020202020204" pitchFamily="34" charset="0"/>
                <a:cs typeface="Arial" panose="020B0604020202020204" pitchFamily="34" charset="0"/>
              </a:rPr>
              <a:t>Entropy</a:t>
            </a:r>
            <a:r>
              <a:rPr lang="it-IT">
                <a:latin typeface="Arial" panose="020B0604020202020204" pitchFamily="34" charset="0"/>
                <a:cs typeface="Arial" panose="020B0604020202020204" pitchFamily="34" charset="0"/>
              </a:rPr>
              <a:t>)</a:t>
            </a:r>
          </a:p>
          <a:p>
            <a:r>
              <a:rPr lang="it-IT">
                <a:latin typeface="Arial" panose="020B0604020202020204" pitchFamily="34" charset="0"/>
                <a:cs typeface="Arial" panose="020B0604020202020204" pitchFamily="34" charset="0"/>
              </a:rPr>
              <a:t>Twin </a:t>
            </a:r>
            <a:r>
              <a:rPr lang="it-IT" err="1">
                <a:latin typeface="Arial" panose="020B0604020202020204" pitchFamily="34" charset="0"/>
                <a:cs typeface="Arial" panose="020B0604020202020204" pitchFamily="34" charset="0"/>
              </a:rPr>
              <a:t>critic</a:t>
            </a:r>
            <a:endParaRPr lang="it-IT">
              <a:latin typeface="Arial" panose="020B0604020202020204" pitchFamily="34" charset="0"/>
              <a:cs typeface="Arial" panose="020B0604020202020204" pitchFamily="34" charset="0"/>
            </a:endParaRPr>
          </a:p>
          <a:p>
            <a:endParaRPr lang="it-IT">
              <a:latin typeface="Arial" panose="020B0604020202020204" pitchFamily="34" charset="0"/>
              <a:cs typeface="Arial" panose="020B0604020202020204" pitchFamily="34" charset="0"/>
            </a:endParaRPr>
          </a:p>
        </p:txBody>
      </p:sp>
      <p:pic>
        <p:nvPicPr>
          <p:cNvPr id="4" name="Immagine 3" descr="Immagine che contiene testo, schermata, diagramma, Carattere&#10;&#10;Il contenuto generato dall&amp;#39;IA potrebbe non essere corretto.">
            <a:extLst>
              <a:ext uri="{FF2B5EF4-FFF2-40B4-BE49-F238E27FC236}">
                <a16:creationId xmlns:a16="http://schemas.microsoft.com/office/drawing/2014/main" id="{0185B9A5-509A-892D-4C92-663CE8C8BC87}"/>
              </a:ext>
            </a:extLst>
          </p:cNvPr>
          <p:cNvPicPr>
            <a:picLocks noChangeAspect="1"/>
          </p:cNvPicPr>
          <p:nvPr/>
        </p:nvPicPr>
        <p:blipFill>
          <a:blip r:embed="rId3"/>
          <a:stretch>
            <a:fillRect/>
          </a:stretch>
        </p:blipFill>
        <p:spPr>
          <a:xfrm>
            <a:off x="4681537" y="2631281"/>
            <a:ext cx="6448424" cy="2250281"/>
          </a:xfrm>
          <a:prstGeom prst="rect">
            <a:avLst/>
          </a:prstGeom>
        </p:spPr>
      </p:pic>
    </p:spTree>
    <p:extLst>
      <p:ext uri="{BB962C8B-B14F-4D97-AF65-F5344CB8AC3E}">
        <p14:creationId xmlns:p14="http://schemas.microsoft.com/office/powerpoint/2010/main" val="448375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557C4F8-D1C8-3CE2-28C2-7D3AD8C36220}"/>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100"/>
              <a:t>Methods Confrontation Table</a:t>
            </a:r>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0722E9F2-3F4B-C77B-14CC-7007FC9509DE}"/>
              </a:ext>
            </a:extLst>
          </p:cNvPr>
          <p:cNvPicPr>
            <a:picLocks noGrp="1" noChangeAspect="1"/>
          </p:cNvPicPr>
          <p:nvPr>
            <p:ph idx="1"/>
          </p:nvPr>
        </p:nvPicPr>
        <p:blipFill>
          <a:blip r:embed="rId3"/>
          <a:stretch>
            <a:fillRect/>
          </a:stretch>
        </p:blipFill>
        <p:spPr>
          <a:xfrm>
            <a:off x="4912361" y="966978"/>
            <a:ext cx="6149845" cy="4873752"/>
          </a:xfrm>
          <a:prstGeom prst="rect">
            <a:avLst/>
          </a:prstGeom>
        </p:spPr>
      </p:pic>
    </p:spTree>
    <p:extLst>
      <p:ext uri="{BB962C8B-B14F-4D97-AF65-F5344CB8AC3E}">
        <p14:creationId xmlns:p14="http://schemas.microsoft.com/office/powerpoint/2010/main" val="3576448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793A8CD-E947-1E66-5E55-40EBB6EDCAB4}"/>
              </a:ext>
            </a:extLst>
          </p:cNvPr>
          <p:cNvSpPr>
            <a:spLocks noGrp="1"/>
          </p:cNvSpPr>
          <p:nvPr>
            <p:ph type="title"/>
          </p:nvPr>
        </p:nvSpPr>
        <p:spPr>
          <a:xfrm>
            <a:off x="640080" y="1371600"/>
            <a:ext cx="5737859" cy="1097280"/>
          </a:xfrm>
        </p:spPr>
        <p:txBody>
          <a:bodyPr vert="horz" lIns="91440" tIns="45720" rIns="91440" bIns="45720" rtlCol="0">
            <a:normAutofit/>
          </a:bodyPr>
          <a:lstStyle/>
          <a:p>
            <a:r>
              <a:rPr lang="en-US"/>
              <a:t>Simulink</a:t>
            </a:r>
          </a:p>
        </p:txBody>
      </p:sp>
      <p:cxnSp>
        <p:nvCxnSpPr>
          <p:cNvPr id="26"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0B6C973B-2900-736B-5CCA-9233B009F571}"/>
              </a:ext>
            </a:extLst>
          </p:cNvPr>
          <p:cNvPicPr>
            <a:picLocks noChangeAspect="1"/>
          </p:cNvPicPr>
          <p:nvPr/>
        </p:nvPicPr>
        <p:blipFill>
          <a:blip r:embed="rId3"/>
          <a:stretch>
            <a:fillRect/>
          </a:stretch>
        </p:blipFill>
        <p:spPr>
          <a:xfrm>
            <a:off x="2851339" y="128059"/>
            <a:ext cx="8181416" cy="6258783"/>
          </a:xfrm>
          <a:prstGeom prst="rect">
            <a:avLst/>
          </a:prstGeom>
        </p:spPr>
      </p:pic>
    </p:spTree>
    <p:extLst>
      <p:ext uri="{BB962C8B-B14F-4D97-AF65-F5344CB8AC3E}">
        <p14:creationId xmlns:p14="http://schemas.microsoft.com/office/powerpoint/2010/main" val="626605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9" name="Straight Connector 42">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50" name="Rectangle 4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8DE7DB7-C159-E826-2FF3-C8D070B2F29F}"/>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4400"/>
              <a:t>Path Reference</a:t>
            </a:r>
          </a:p>
        </p:txBody>
      </p:sp>
      <p:pic>
        <p:nvPicPr>
          <p:cNvPr id="5" name="Segnaposto contenuto 4" descr="Immagine che contiene schizzo, disegno, diagramma, design&#10;&#10;Il contenuto generato dall'IA potrebbe non essere corretto.">
            <a:extLst>
              <a:ext uri="{FF2B5EF4-FFF2-40B4-BE49-F238E27FC236}">
                <a16:creationId xmlns:a16="http://schemas.microsoft.com/office/drawing/2014/main" id="{50E8FD58-3B3A-3EC6-530E-7E8C4625C8F8}"/>
              </a:ext>
            </a:extLst>
          </p:cNvPr>
          <p:cNvPicPr>
            <a:picLocks noGrp="1" noChangeAspect="1"/>
          </p:cNvPicPr>
          <p:nvPr>
            <p:ph idx="1"/>
          </p:nvPr>
        </p:nvPicPr>
        <p:blipFill>
          <a:blip r:embed="rId3"/>
          <a:stretch>
            <a:fillRect/>
          </a:stretch>
        </p:blipFill>
        <p:spPr>
          <a:xfrm>
            <a:off x="4229100" y="1366947"/>
            <a:ext cx="7290648" cy="4064535"/>
          </a:xfrm>
          <a:prstGeom prst="rect">
            <a:avLst/>
          </a:prstGeom>
        </p:spPr>
      </p:pic>
      <p:cxnSp>
        <p:nvCxnSpPr>
          <p:cNvPr id="51" name="Straight Connector 46">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15556279-4F2B-8EE0-B9A9-B7BDD9D5B303}"/>
                  </a:ext>
                </a:extLst>
              </p:cNvPr>
              <p:cNvSpPr txBox="1"/>
              <p:nvPr/>
            </p:nvSpPr>
            <p:spPr>
              <a:xfrm>
                <a:off x="640080" y="3256372"/>
                <a:ext cx="2547044" cy="8842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m:t>
                      </m:r>
                      <m:d>
                        <m:dPr>
                          <m:ctrlPr>
                            <a:rPr lang="it-IT" i="1" smtClean="0">
                              <a:latin typeface="Cambria Math" panose="02040503050406030204" pitchFamily="18" charset="0"/>
                            </a:rPr>
                          </m:ctrlPr>
                        </m:dPr>
                        <m:e>
                          <m:r>
                            <m:rPr>
                              <m:sty m:val="p"/>
                            </m:rPr>
                            <a:rPr lang="it-IT" b="0" i="1" smtClean="0">
                              <a:latin typeface="Cambria Math" panose="02040503050406030204" pitchFamily="18" charset="0"/>
                            </a:rPr>
                            <m:t>t</m:t>
                          </m:r>
                        </m:e>
                      </m:d>
                      <m:r>
                        <a:rPr lang="it-IT" b="0" i="1" smtClean="0">
                          <a:latin typeface="Cambria Math" panose="02040503050406030204" pitchFamily="18" charset="0"/>
                        </a:rPr>
                        <m:t>=</m:t>
                      </m:r>
                      <m:d>
                        <m:dPr>
                          <m:begChr m:val="{"/>
                          <m:endChr m:val=""/>
                          <m:ctrlPr>
                            <a:rPr lang="it-IT" i="1" smtClean="0">
                              <a:latin typeface="Cambria Math" panose="02040503050406030204" pitchFamily="18" charset="0"/>
                            </a:rPr>
                          </m:ctrlPr>
                        </m:dPr>
                        <m:e>
                          <m:eqArr>
                            <m:eqArrPr>
                              <m:ctrlPr>
                                <a:rPr lang="it-IT" b="0" i="1" smtClean="0">
                                  <a:latin typeface="Cambria Math" panose="02040503050406030204" pitchFamily="18" charset="0"/>
                                </a:rPr>
                              </m:ctrlPr>
                            </m:eqArrPr>
                            <m:e>
                              <m:r>
                                <m:rPr>
                                  <m:sty m:val="p"/>
                                </m:rPr>
                                <a:rPr lang="it-IT" b="0" i="1" smtClean="0">
                                  <a:solidFill>
                                    <a:srgbClr val="FF0000"/>
                                  </a:solidFill>
                                  <a:latin typeface="Cambria Math" panose="02040503050406030204" pitchFamily="18" charset="0"/>
                                </a:rPr>
                                <m:t>t</m:t>
                              </m:r>
                            </m:e>
                            <m:e>
                              <m:func>
                                <m:funcPr>
                                  <m:ctrlPr>
                                    <a:rPr lang="it-IT" b="0" i="1" smtClean="0">
                                      <a:solidFill>
                                        <a:schemeClr val="accent6"/>
                                      </a:solidFill>
                                      <a:latin typeface="Cambria Math" panose="02040503050406030204" pitchFamily="18" charset="0"/>
                                    </a:rPr>
                                  </m:ctrlPr>
                                </m:funcPr>
                                <m:fName>
                                  <m:r>
                                    <m:rPr>
                                      <m:sty m:val="p"/>
                                    </m:rPr>
                                    <a:rPr lang="it-IT" b="0" i="0" smtClean="0">
                                      <a:solidFill>
                                        <a:schemeClr val="accent6"/>
                                      </a:solidFill>
                                      <a:latin typeface="Cambria Math" panose="02040503050406030204" pitchFamily="18" charset="0"/>
                                    </a:rPr>
                                    <m:t>sin</m:t>
                                  </m:r>
                                </m:fName>
                                <m:e>
                                  <m:r>
                                    <a:rPr lang="it-IT" b="0" i="1" smtClean="0">
                                      <a:solidFill>
                                        <a:schemeClr val="accent6"/>
                                      </a:solidFill>
                                      <a:latin typeface="Cambria Math" panose="02040503050406030204" pitchFamily="18" charset="0"/>
                                    </a:rPr>
                                    <m:t>(0.5</m:t>
                                  </m:r>
                                  <m:r>
                                    <m:rPr>
                                      <m:sty m:val="p"/>
                                    </m:rPr>
                                    <a:rPr lang="it-IT" b="0" i="1" smtClean="0">
                                      <a:solidFill>
                                        <a:schemeClr val="accent6"/>
                                      </a:solidFill>
                                      <a:latin typeface="Cambria Math" panose="02040503050406030204" pitchFamily="18" charset="0"/>
                                    </a:rPr>
                                    <m:t>t</m:t>
                                  </m:r>
                                </m:e>
                              </m:func>
                              <m:r>
                                <a:rPr lang="it-IT" b="0" i="1" smtClean="0">
                                  <a:solidFill>
                                    <a:schemeClr val="accent6"/>
                                  </a:solidFill>
                                  <a:latin typeface="Cambria Math" panose="02040503050406030204" pitchFamily="18" charset="0"/>
                                </a:rPr>
                                <m:t>)</m:t>
                              </m:r>
                            </m:e>
                            <m:e>
                              <m:r>
                                <a:rPr lang="it-IT" b="0" i="1" smtClean="0">
                                  <a:solidFill>
                                    <a:schemeClr val="accent1"/>
                                  </a:solidFill>
                                  <a:latin typeface="Cambria Math" panose="02040503050406030204" pitchFamily="18" charset="0"/>
                                </a:rPr>
                                <m:t>2+0.5</m:t>
                              </m:r>
                              <m:func>
                                <m:funcPr>
                                  <m:ctrlPr>
                                    <a:rPr lang="it-IT" b="0" i="1" smtClean="0">
                                      <a:solidFill>
                                        <a:schemeClr val="accent1"/>
                                      </a:solidFill>
                                      <a:latin typeface="Cambria Math" panose="02040503050406030204" pitchFamily="18" charset="0"/>
                                    </a:rPr>
                                  </m:ctrlPr>
                                </m:funcPr>
                                <m:fName>
                                  <m:r>
                                    <m:rPr>
                                      <m:sty m:val="p"/>
                                    </m:rPr>
                                    <a:rPr lang="it-IT" b="0" i="0" smtClean="0">
                                      <a:solidFill>
                                        <a:schemeClr val="accent1"/>
                                      </a:solidFill>
                                      <a:latin typeface="Cambria Math" panose="02040503050406030204" pitchFamily="18" charset="0"/>
                                    </a:rPr>
                                    <m:t>cos</m:t>
                                  </m:r>
                                </m:fName>
                                <m:e>
                                  <m:r>
                                    <a:rPr lang="it-IT" b="0" i="1" smtClean="0">
                                      <a:solidFill>
                                        <a:schemeClr val="accent1"/>
                                      </a:solidFill>
                                      <a:latin typeface="Cambria Math" panose="02040503050406030204" pitchFamily="18" charset="0"/>
                                    </a:rPr>
                                    <m:t>(0.5</m:t>
                                  </m:r>
                                  <m:r>
                                    <m:rPr>
                                      <m:sty m:val="p"/>
                                    </m:rPr>
                                    <a:rPr lang="it-IT" b="0" i="1" smtClean="0">
                                      <a:solidFill>
                                        <a:schemeClr val="accent1"/>
                                      </a:solidFill>
                                      <a:latin typeface="Cambria Math" panose="02040503050406030204" pitchFamily="18" charset="0"/>
                                    </a:rPr>
                                    <m:t>t</m:t>
                                  </m:r>
                                  <m:r>
                                    <a:rPr lang="it-IT" b="0" i="1" smtClean="0">
                                      <a:solidFill>
                                        <a:schemeClr val="accent1"/>
                                      </a:solidFill>
                                      <a:latin typeface="Cambria Math" panose="02040503050406030204" pitchFamily="18" charset="0"/>
                                    </a:rPr>
                                    <m:t>)</m:t>
                                  </m:r>
                                </m:e>
                              </m:func>
                            </m:e>
                          </m:eqArr>
                        </m:e>
                      </m:d>
                    </m:oMath>
                  </m:oMathPara>
                </a14:m>
                <a:endParaRPr lang="it-IT"/>
              </a:p>
            </p:txBody>
          </p:sp>
        </mc:Choice>
        <mc:Fallback xmlns="">
          <p:sp>
            <p:nvSpPr>
              <p:cNvPr id="3" name="CasellaDiTesto 2">
                <a:extLst>
                  <a:ext uri="{FF2B5EF4-FFF2-40B4-BE49-F238E27FC236}">
                    <a16:creationId xmlns:a16="http://schemas.microsoft.com/office/drawing/2014/main" id="{15556279-4F2B-8EE0-B9A9-B7BDD9D5B303}"/>
                  </a:ext>
                </a:extLst>
              </p:cNvPr>
              <p:cNvSpPr txBox="1">
                <a:spLocks noRot="1" noChangeAspect="1" noMove="1" noResize="1" noEditPoints="1" noAdjustHandles="1" noChangeArrowheads="1" noChangeShapeType="1" noTextEdit="1"/>
              </p:cNvSpPr>
              <p:nvPr/>
            </p:nvSpPr>
            <p:spPr>
              <a:xfrm>
                <a:off x="640080" y="3256372"/>
                <a:ext cx="2547044" cy="88428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DC27BCB5-F8FC-D7B9-AC92-060214F42485}"/>
                  </a:ext>
                </a:extLst>
              </p:cNvPr>
              <p:cNvSpPr txBox="1"/>
              <p:nvPr/>
            </p:nvSpPr>
            <p:spPr>
              <a:xfrm>
                <a:off x="640080" y="4521806"/>
                <a:ext cx="2298193" cy="884281"/>
              </a:xfrm>
              <a:prstGeom prst="rect">
                <a:avLst/>
              </a:prstGeom>
              <a:noFill/>
            </p:spPr>
            <p:txBody>
              <a:bodyPr wrap="none" lIns="0" tIns="0" rIns="0" bIns="0" rtlCol="0">
                <a:spAutoFit/>
              </a:bodyPr>
              <a:lstStyle/>
              <a:p>
                <a:r>
                  <a:rPr lang="it-IT" i="1"/>
                  <a:t>v</a:t>
                </a:r>
                <a14:m>
                  <m:oMath xmlns:m="http://schemas.openxmlformats.org/officeDocument/2006/math">
                    <m:d>
                      <m:dPr>
                        <m:ctrlPr>
                          <a:rPr lang="it-IT"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d>
                      <m:dPr>
                        <m:begChr m:val="{"/>
                        <m:endChr m:val=""/>
                        <m:ctrlPr>
                          <a:rPr lang="it-IT" i="1" smtClean="0">
                            <a:latin typeface="Cambria Math" panose="02040503050406030204" pitchFamily="18" charset="0"/>
                          </a:rPr>
                        </m:ctrlPr>
                      </m:dPr>
                      <m:e>
                        <m:eqArr>
                          <m:eqArrPr>
                            <m:ctrlPr>
                              <a:rPr lang="it-IT" b="0" i="1" smtClean="0">
                                <a:latin typeface="Cambria Math" panose="02040503050406030204" pitchFamily="18" charset="0"/>
                              </a:rPr>
                            </m:ctrlPr>
                          </m:eqArrPr>
                          <m:e>
                            <m:r>
                              <a:rPr lang="it-IT" b="0" i="1" smtClean="0">
                                <a:solidFill>
                                  <a:schemeClr val="accent5"/>
                                </a:solidFill>
                                <a:latin typeface="Cambria Math" panose="02040503050406030204" pitchFamily="18" charset="0"/>
                              </a:rPr>
                              <m:t>1</m:t>
                            </m:r>
                          </m:e>
                          <m:e>
                            <m:r>
                              <a:rPr lang="it-IT" i="1" smtClean="0">
                                <a:solidFill>
                                  <a:schemeClr val="accent6"/>
                                </a:solidFill>
                                <a:latin typeface="Cambria Math" panose="02040503050406030204" pitchFamily="18" charset="0"/>
                              </a:rPr>
                              <m:t>0.5</m:t>
                            </m:r>
                            <m:func>
                              <m:funcPr>
                                <m:ctrlPr>
                                  <a:rPr lang="it-IT" i="1">
                                    <a:solidFill>
                                      <a:schemeClr val="accent6"/>
                                    </a:solidFill>
                                    <a:latin typeface="Cambria Math" panose="02040503050406030204" pitchFamily="18" charset="0"/>
                                  </a:rPr>
                                </m:ctrlPr>
                              </m:funcPr>
                              <m:fName>
                                <m:r>
                                  <a:rPr lang="it-IT" i="1">
                                    <a:solidFill>
                                      <a:schemeClr val="accent6"/>
                                    </a:solidFill>
                                    <a:latin typeface="Cambria Math" panose="02040503050406030204" pitchFamily="18" charset="0"/>
                                  </a:rPr>
                                  <m:t>𝑐𝑜𝑠</m:t>
                                </m:r>
                              </m:fName>
                              <m:e>
                                <m:r>
                                  <a:rPr lang="it-IT" i="1">
                                    <a:solidFill>
                                      <a:schemeClr val="accent6"/>
                                    </a:solidFill>
                                    <a:latin typeface="Cambria Math" panose="02040503050406030204" pitchFamily="18" charset="0"/>
                                  </a:rPr>
                                  <m:t>(0.5</m:t>
                                </m:r>
                                <m:r>
                                  <a:rPr lang="it-IT" i="1">
                                    <a:solidFill>
                                      <a:schemeClr val="accent6"/>
                                    </a:solidFill>
                                    <a:latin typeface="Cambria Math" panose="02040503050406030204" pitchFamily="18" charset="0"/>
                                  </a:rPr>
                                  <m:t>𝑡</m:t>
                                </m:r>
                                <m:r>
                                  <a:rPr lang="it-IT" i="1">
                                    <a:solidFill>
                                      <a:schemeClr val="accent6"/>
                                    </a:solidFill>
                                    <a:latin typeface="Cambria Math" panose="02040503050406030204" pitchFamily="18" charset="0"/>
                                  </a:rPr>
                                  <m:t>)</m:t>
                                </m:r>
                              </m:e>
                            </m:func>
                          </m:e>
                          <m:e>
                            <m:r>
                              <a:rPr lang="it-IT" b="0" i="1" smtClean="0">
                                <a:solidFill>
                                  <a:srgbClr val="0070C0"/>
                                </a:solidFill>
                                <a:latin typeface="Cambria Math" panose="02040503050406030204" pitchFamily="18" charset="0"/>
                              </a:rPr>
                              <m:t>−0.25</m:t>
                            </m:r>
                            <m:func>
                              <m:funcPr>
                                <m:ctrlPr>
                                  <a:rPr lang="it-IT" b="0" i="1" smtClean="0">
                                    <a:solidFill>
                                      <a:srgbClr val="0070C0"/>
                                    </a:solidFill>
                                    <a:latin typeface="Cambria Math" panose="02040503050406030204" pitchFamily="18" charset="0"/>
                                  </a:rPr>
                                </m:ctrlPr>
                              </m:funcPr>
                              <m:fName>
                                <m:r>
                                  <a:rPr lang="it-IT" b="0" i="1" smtClean="0">
                                    <a:solidFill>
                                      <a:srgbClr val="0070C0"/>
                                    </a:solidFill>
                                    <a:latin typeface="Cambria Math" panose="02040503050406030204" pitchFamily="18" charset="0"/>
                                  </a:rPr>
                                  <m:t>𝑠𝑖𝑛</m:t>
                                </m:r>
                              </m:fName>
                              <m:e>
                                <m:r>
                                  <a:rPr lang="it-IT" b="0" i="1" smtClean="0">
                                    <a:solidFill>
                                      <a:srgbClr val="0070C0"/>
                                    </a:solidFill>
                                    <a:latin typeface="Cambria Math" panose="02040503050406030204" pitchFamily="18" charset="0"/>
                                  </a:rPr>
                                  <m:t>(0.5</m:t>
                                </m:r>
                                <m:r>
                                  <a:rPr lang="it-IT" b="0" i="1" smtClean="0">
                                    <a:solidFill>
                                      <a:srgbClr val="0070C0"/>
                                    </a:solidFill>
                                    <a:latin typeface="Cambria Math" panose="02040503050406030204" pitchFamily="18" charset="0"/>
                                  </a:rPr>
                                  <m:t>𝑡</m:t>
                                </m:r>
                                <m:r>
                                  <a:rPr lang="it-IT" b="0" i="1" smtClean="0">
                                    <a:solidFill>
                                      <a:srgbClr val="0070C0"/>
                                    </a:solidFill>
                                    <a:latin typeface="Cambria Math" panose="02040503050406030204" pitchFamily="18" charset="0"/>
                                  </a:rPr>
                                  <m:t>)</m:t>
                                </m:r>
                              </m:e>
                            </m:func>
                          </m:e>
                        </m:eqArr>
                      </m:e>
                    </m:d>
                  </m:oMath>
                </a14:m>
                <a:endParaRPr lang="it-IT" i="1"/>
              </a:p>
            </p:txBody>
          </p:sp>
        </mc:Choice>
        <mc:Fallback xmlns="">
          <p:sp>
            <p:nvSpPr>
              <p:cNvPr id="4" name="CasellaDiTesto 3">
                <a:extLst>
                  <a:ext uri="{FF2B5EF4-FFF2-40B4-BE49-F238E27FC236}">
                    <a16:creationId xmlns:a16="http://schemas.microsoft.com/office/drawing/2014/main" id="{DC27BCB5-F8FC-D7B9-AC92-060214F42485}"/>
                  </a:ext>
                </a:extLst>
              </p:cNvPr>
              <p:cNvSpPr txBox="1">
                <a:spLocks noRot="1" noChangeAspect="1" noMove="1" noResize="1" noEditPoints="1" noAdjustHandles="1" noChangeArrowheads="1" noChangeShapeType="1" noTextEdit="1"/>
              </p:cNvSpPr>
              <p:nvPr/>
            </p:nvSpPr>
            <p:spPr>
              <a:xfrm>
                <a:off x="640080" y="4521806"/>
                <a:ext cx="2298193" cy="884281"/>
              </a:xfrm>
              <a:prstGeom prst="rect">
                <a:avLst/>
              </a:prstGeom>
              <a:blipFill>
                <a:blip r:embed="rId5"/>
                <a:stretch>
                  <a:fillRect l="-6101" r="-2122"/>
                </a:stretch>
              </a:blipFill>
            </p:spPr>
            <p:txBody>
              <a:bodyPr/>
              <a:lstStyle/>
              <a:p>
                <a:r>
                  <a:rPr lang="en-US">
                    <a:noFill/>
                  </a:rPr>
                  <a:t> </a:t>
                </a:r>
              </a:p>
            </p:txBody>
          </p:sp>
        </mc:Fallback>
      </mc:AlternateContent>
    </p:spTree>
    <p:extLst>
      <p:ext uri="{BB962C8B-B14F-4D97-AF65-F5344CB8AC3E}">
        <p14:creationId xmlns:p14="http://schemas.microsoft.com/office/powerpoint/2010/main" val="3748341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22218B6-CDFD-E414-B348-AB7FFEE37E42}"/>
              </a:ext>
            </a:extLst>
          </p:cNvPr>
          <p:cNvSpPr>
            <a:spLocks noGrp="1"/>
          </p:cNvSpPr>
          <p:nvPr>
            <p:ph type="title"/>
          </p:nvPr>
        </p:nvSpPr>
        <p:spPr>
          <a:xfrm>
            <a:off x="640080" y="1371600"/>
            <a:ext cx="5737859" cy="1097280"/>
          </a:xfrm>
        </p:spPr>
        <p:txBody>
          <a:bodyPr>
            <a:normAutofit/>
          </a:bodyPr>
          <a:lstStyle/>
          <a:p>
            <a:r>
              <a:rPr lang="it-IT">
                <a:solidFill>
                  <a:schemeClr val="accent5">
                    <a:lumMod val="75000"/>
                  </a:schemeClr>
                </a:solidFill>
              </a:rPr>
              <a:t>RL </a:t>
            </a:r>
            <a:r>
              <a:rPr lang="it-IT" err="1">
                <a:solidFill>
                  <a:schemeClr val="accent5">
                    <a:lumMod val="75000"/>
                  </a:schemeClr>
                </a:solidFill>
              </a:rPr>
              <a:t>implementation</a:t>
            </a:r>
            <a:endParaRPr lang="it-IT">
              <a:solidFill>
                <a:schemeClr val="accent5">
                  <a:lumMod val="75000"/>
                </a:schemeClr>
              </a:solidFill>
            </a:endParaRPr>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735DB0B9-129F-5C88-F471-8DDF2D66E16F}"/>
                  </a:ext>
                </a:extLst>
              </p:cNvPr>
              <p:cNvSpPr>
                <a:spLocks noGrp="1"/>
              </p:cNvSpPr>
              <p:nvPr>
                <p:ph idx="1"/>
              </p:nvPr>
            </p:nvSpPr>
            <p:spPr>
              <a:xfrm>
                <a:off x="640079" y="2230900"/>
                <a:ext cx="5737860" cy="3666980"/>
              </a:xfrm>
            </p:spPr>
            <p:txBody>
              <a:bodyPr>
                <a:normAutofit/>
              </a:bodyPr>
              <a:lstStyle/>
              <a:p>
                <a:r>
                  <a:rPr lang="it-IT" b="1" err="1"/>
                  <a:t>Observations</a:t>
                </a:r>
                <a:r>
                  <a:rPr lang="it-IT" b="1"/>
                  <a:t>: UAV State </a:t>
                </a:r>
                <a:r>
                  <a:rPr lang="it-IT" b="1" err="1"/>
                  <a:t>Variables</a:t>
                </a:r>
                <a:endParaRPr lang="it-IT" b="1"/>
              </a:p>
              <a:p>
                <a:r>
                  <a:rPr lang="it-IT" b="1">
                    <a:latin typeface="Grandview Display (Corpo)"/>
                    <a:cs typeface="Arial" panose="020B0604020202020204" pitchFamily="34" charset="0"/>
                  </a:rPr>
                  <a:t>Actions: </a:t>
                </a:r>
                <a:r>
                  <a:rPr lang="it-IT" b="1" err="1"/>
                  <a:t>Parameter</a:t>
                </a:r>
                <a:r>
                  <a:rPr lang="it-IT" b="1">
                    <a:latin typeface="Grandview Display (Corpo)"/>
                    <a:cs typeface="Arial" panose="020B0604020202020204" pitchFamily="34" charset="0"/>
                  </a:rPr>
                  <a:t> </a:t>
                </a:r>
                <a14:m>
                  <m:oMath xmlns:m="http://schemas.openxmlformats.org/officeDocument/2006/math">
                    <m:r>
                      <a:rPr lang="it-IT" b="0" i="1" smtClean="0">
                        <a:latin typeface="Cambria Math" panose="02040503050406030204" pitchFamily="18" charset="0"/>
                      </a:rPr>
                      <m:t>𝜂</m:t>
                    </m:r>
                    <m:r>
                      <a:rPr lang="it-IT" b="0" i="1" smtClean="0">
                        <a:latin typeface="Cambria Math" panose="02040503050406030204" pitchFamily="18" charset="0"/>
                      </a:rPr>
                      <m:t>∈[−1;1]</m:t>
                    </m:r>
                  </m:oMath>
                </a14:m>
                <a:endParaRPr lang="it-IT"/>
              </a:p>
              <a:p>
                <a14:m>
                  <m:oMath xmlns:m="http://schemas.openxmlformats.org/officeDocument/2006/math">
                    <m:r>
                      <a:rPr lang="it-IT" b="0" i="1" smtClean="0">
                        <a:latin typeface="Cambria Math" panose="02040503050406030204" pitchFamily="18" charset="0"/>
                      </a:rPr>
                      <m:t>𝛼</m:t>
                    </m:r>
                    <m:r>
                      <a:rPr lang="it-IT" b="0" i="1" smtClean="0">
                        <a:latin typeface="Cambria Math" panose="02040503050406030204" pitchFamily="18" charset="0"/>
                      </a:rPr>
                      <m:t>=0.5</m:t>
                    </m:r>
                  </m:oMath>
                </a14:m>
                <a:endParaRPr lang="it-IT"/>
              </a:p>
            </p:txBody>
          </p:sp>
        </mc:Choice>
        <mc:Fallback xmlns="">
          <p:sp>
            <p:nvSpPr>
              <p:cNvPr id="3" name="Segnaposto contenuto 2">
                <a:extLst>
                  <a:ext uri="{FF2B5EF4-FFF2-40B4-BE49-F238E27FC236}">
                    <a16:creationId xmlns:a16="http://schemas.microsoft.com/office/drawing/2014/main" id="{735DB0B9-129F-5C88-F471-8DDF2D66E16F}"/>
                  </a:ext>
                </a:extLst>
              </p:cNvPr>
              <p:cNvSpPr>
                <a:spLocks noGrp="1" noRot="1" noChangeAspect="1" noMove="1" noResize="1" noEditPoints="1" noAdjustHandles="1" noChangeArrowheads="1" noChangeShapeType="1" noTextEdit="1"/>
              </p:cNvSpPr>
              <p:nvPr>
                <p:ph idx="1"/>
              </p:nvPr>
            </p:nvSpPr>
            <p:spPr>
              <a:xfrm>
                <a:off x="640079" y="2230900"/>
                <a:ext cx="5737860" cy="3666980"/>
              </a:xfrm>
              <a:blipFill>
                <a:blip r:embed="rId3"/>
                <a:stretch>
                  <a:fillRect l="-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46338C52-37A8-E626-D28B-997913927A3C}"/>
                  </a:ext>
                </a:extLst>
              </p:cNvPr>
              <p:cNvSpPr txBox="1"/>
              <p:nvPr/>
            </p:nvSpPr>
            <p:spPr>
              <a:xfrm>
                <a:off x="404103" y="4159119"/>
                <a:ext cx="3490384" cy="19766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i="1">
                                      <a:latin typeface="Cambria Math" panose="02040503050406030204" pitchFamily="18" charset="0"/>
                                    </a:rPr>
                                    <m:t>P</m:t>
                                  </m:r>
                                </m:sub>
                              </m:sSub>
                              <m:sSup>
                                <m:sSupPr>
                                  <m:ctrlPr>
                                    <a:rPr lang="it-IT" i="1">
                                      <a:latin typeface="Cambria Math" panose="02040503050406030204" pitchFamily="18" charset="0"/>
                                    </a:rPr>
                                  </m:ctrlPr>
                                </m:sSupPr>
                                <m:e>
                                  <m:r>
                                    <m:rPr>
                                      <m:sty m:val="p"/>
                                    </m:rPr>
                                    <a:rPr lang="it-IT" i="1">
                                      <a:latin typeface="Cambria Math" panose="02040503050406030204" pitchFamily="18" charset="0"/>
                                    </a:rPr>
                                    <m:t>x</m:t>
                                  </m:r>
                                </m:e>
                                <m:sup>
                                  <m:r>
                                    <m:rPr>
                                      <m:sty m:val="p"/>
                                    </m:rPr>
                                    <a:rPr lang="it-IT" i="1">
                                      <a:latin typeface="Cambria Math" panose="02040503050406030204" pitchFamily="18" charset="0"/>
                                    </a:rPr>
                                    <m:t>new</m:t>
                                  </m:r>
                                </m:sup>
                              </m:s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m:rPr>
                                      <m:sty m:val="p"/>
                                    </m:rPr>
                                    <a:rPr lang="it-IT" b="0" i="1" smtClean="0">
                                      <a:latin typeface="Cambria Math" panose="02040503050406030204" pitchFamily="18" charset="0"/>
                                    </a:rPr>
                                    <m:t>K</m:t>
                                  </m:r>
                                </m:e>
                                <m:sub>
                                  <m:r>
                                    <m:rPr>
                                      <m:sty m:val="p"/>
                                    </m:rPr>
                                    <a:rPr lang="it-IT" b="0" i="1" smtClean="0">
                                      <a:latin typeface="Cambria Math" panose="02040503050406030204" pitchFamily="18" charset="0"/>
                                    </a:rPr>
                                    <m:t>P</m:t>
                                  </m:r>
                                </m:sub>
                              </m:sSub>
                              <m:r>
                                <m:rPr>
                                  <m:sty m:val="p"/>
                                </m:rPr>
                                <a:rPr lang="it-IT" b="0" i="1" smtClean="0">
                                  <a:latin typeface="Cambria Math" panose="02040503050406030204" pitchFamily="18" charset="0"/>
                                </a:rPr>
                                <m:t>x</m:t>
                              </m:r>
                              <m:r>
                                <a:rPr lang="it-IT" b="0" i="1" smtClean="0">
                                  <a:latin typeface="Cambria Math" panose="02040503050406030204" pitchFamily="18" charset="0"/>
                                </a:rPr>
                                <m:t>(1+</m:t>
                              </m:r>
                              <m:r>
                                <m:rPr>
                                  <m:sty m:val="p"/>
                                </m:rPr>
                                <a:rPr lang="it-IT" b="0" i="1" smtClean="0">
                                  <a:latin typeface="Cambria Math" panose="02040503050406030204" pitchFamily="18" charset="0"/>
                                </a:rPr>
                                <m:t>α</m:t>
                              </m:r>
                              <m:sSub>
                                <m:sSubPr>
                                  <m:ctrlPr>
                                    <a:rPr lang="it-IT" b="0" i="1" smtClean="0">
                                      <a:latin typeface="Cambria Math" panose="02040503050406030204" pitchFamily="18" charset="0"/>
                                    </a:rPr>
                                  </m:ctrlPr>
                                </m:sSubPr>
                                <m:e>
                                  <m:r>
                                    <m:rPr>
                                      <m:sty m:val="p"/>
                                    </m:rPr>
                                    <a:rPr lang="it-IT" b="0" i="1" smtClean="0">
                                      <a:latin typeface="Cambria Math" panose="02040503050406030204" pitchFamily="18" charset="0"/>
                                    </a:rPr>
                                    <m:t>η</m:t>
                                  </m:r>
                                </m:e>
                                <m:sub>
                                  <m:sSub>
                                    <m:sSubPr>
                                      <m:ctrlPr>
                                        <a:rPr lang="it-IT" b="0" i="1" smtClean="0">
                                          <a:latin typeface="Cambria Math" panose="02040503050406030204" pitchFamily="18" charset="0"/>
                                        </a:rPr>
                                      </m:ctrlPr>
                                    </m:sSubPr>
                                    <m:e>
                                      <m:r>
                                        <m:rPr>
                                          <m:sty m:val="p"/>
                                        </m:rPr>
                                        <a:rPr lang="it-IT" b="0" i="1" smtClean="0">
                                          <a:latin typeface="Cambria Math" panose="02040503050406030204" pitchFamily="18" charset="0"/>
                                        </a:rPr>
                                        <m:t>K</m:t>
                                      </m:r>
                                    </m:e>
                                    <m:sub>
                                      <m:r>
                                        <m:rPr>
                                          <m:sty m:val="p"/>
                                        </m:rPr>
                                        <a:rPr lang="it-IT" b="0" i="1" smtClean="0">
                                          <a:latin typeface="Cambria Math" panose="02040503050406030204" pitchFamily="18" charset="0"/>
                                        </a:rPr>
                                        <m:t>P</m:t>
                                      </m:r>
                                    </m:sub>
                                  </m:sSub>
                                  <m:r>
                                    <m:rPr>
                                      <m:sty m:val="p"/>
                                    </m:rPr>
                                    <a:rPr lang="it-IT" b="0" i="1" smtClean="0">
                                      <a:latin typeface="Cambria Math" panose="02040503050406030204" pitchFamily="18" charset="0"/>
                                    </a:rPr>
                                    <m:t>x</m:t>
                                  </m:r>
                                </m:sub>
                              </m:sSub>
                              <m:r>
                                <a:rPr lang="it-IT" b="0" i="1" smtClean="0">
                                  <a:latin typeface="Cambria Math" panose="02040503050406030204" pitchFamily="18" charset="0"/>
                                </a:rPr>
                                <m:t>)</m:t>
                              </m:r>
                            </m:e>
                            <m:e>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b="0" i="1" smtClean="0">
                                      <a:latin typeface="Cambria Math" panose="02040503050406030204" pitchFamily="18" charset="0"/>
                                    </a:rPr>
                                    <m:t>D</m:t>
                                  </m:r>
                                </m:sub>
                              </m:sSub>
                              <m:sSup>
                                <m:sSupPr>
                                  <m:ctrlPr>
                                    <a:rPr lang="it-IT" i="1">
                                      <a:latin typeface="Cambria Math" panose="02040503050406030204" pitchFamily="18" charset="0"/>
                                    </a:rPr>
                                  </m:ctrlPr>
                                </m:sSupPr>
                                <m:e>
                                  <m:r>
                                    <m:rPr>
                                      <m:sty m:val="p"/>
                                    </m:rPr>
                                    <a:rPr lang="it-IT" i="1">
                                      <a:latin typeface="Cambria Math" panose="02040503050406030204" pitchFamily="18" charset="0"/>
                                    </a:rPr>
                                    <m:t>x</m:t>
                                  </m:r>
                                </m:e>
                                <m:sup>
                                  <m:r>
                                    <m:rPr>
                                      <m:sty m:val="p"/>
                                    </m:rPr>
                                    <a:rPr lang="it-IT" i="1">
                                      <a:latin typeface="Cambria Math" panose="02040503050406030204" pitchFamily="18" charset="0"/>
                                    </a:rPr>
                                    <m:t>new</m:t>
                                  </m:r>
                                </m:sup>
                              </m:sSup>
                              <m:r>
                                <a:rPr lang="it-IT" i="1">
                                  <a:latin typeface="Cambria Math" panose="02040503050406030204" pitchFamily="18" charset="0"/>
                                </a:rPr>
                                <m:t>=</m:t>
                              </m:r>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b="0" i="1" smtClean="0">
                                      <a:latin typeface="Cambria Math" panose="02040503050406030204" pitchFamily="18" charset="0"/>
                                    </a:rPr>
                                    <m:t>D</m:t>
                                  </m:r>
                                </m:sub>
                              </m:sSub>
                              <m:r>
                                <m:rPr>
                                  <m:sty m:val="p"/>
                                </m:rPr>
                                <a:rPr lang="it-IT" i="1">
                                  <a:latin typeface="Cambria Math" panose="02040503050406030204" pitchFamily="18" charset="0"/>
                                </a:rPr>
                                <m:t>x</m:t>
                              </m:r>
                              <m:r>
                                <a:rPr lang="it-IT" i="1">
                                  <a:latin typeface="Cambria Math" panose="02040503050406030204" pitchFamily="18" charset="0"/>
                                </a:rPr>
                                <m:t>(1+</m:t>
                              </m:r>
                              <m:r>
                                <m:rPr>
                                  <m:sty m:val="p"/>
                                </m:rPr>
                                <a:rPr lang="it-IT" i="1">
                                  <a:latin typeface="Cambria Math" panose="02040503050406030204" pitchFamily="18" charset="0"/>
                                </a:rPr>
                                <m:t>α</m:t>
                              </m:r>
                              <m:sSub>
                                <m:sSubPr>
                                  <m:ctrlPr>
                                    <a:rPr lang="it-IT" i="1">
                                      <a:latin typeface="Cambria Math" panose="02040503050406030204" pitchFamily="18" charset="0"/>
                                    </a:rPr>
                                  </m:ctrlPr>
                                </m:sSubPr>
                                <m:e>
                                  <m:r>
                                    <m:rPr>
                                      <m:sty m:val="p"/>
                                    </m:rPr>
                                    <a:rPr lang="it-IT" i="1">
                                      <a:latin typeface="Cambria Math" panose="02040503050406030204" pitchFamily="18" charset="0"/>
                                    </a:rPr>
                                    <m:t>η</m:t>
                                  </m:r>
                                </m:e>
                                <m:sub>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b="0" i="1" smtClean="0">
                                          <a:latin typeface="Cambria Math" panose="02040503050406030204" pitchFamily="18" charset="0"/>
                                        </a:rPr>
                                        <m:t>D</m:t>
                                      </m:r>
                                    </m:sub>
                                  </m:sSub>
                                  <m:r>
                                    <m:rPr>
                                      <m:sty m:val="p"/>
                                    </m:rPr>
                                    <a:rPr lang="it-IT" i="1">
                                      <a:latin typeface="Cambria Math" panose="02040503050406030204" pitchFamily="18" charset="0"/>
                                    </a:rPr>
                                    <m:t>x</m:t>
                                  </m:r>
                                </m:sub>
                              </m:sSub>
                              <m:r>
                                <a:rPr lang="it-IT" i="1">
                                  <a:latin typeface="Cambria Math" panose="02040503050406030204" pitchFamily="18" charset="0"/>
                                </a:rPr>
                                <m:t>)</m:t>
                              </m:r>
                            </m:e>
                            <m:e>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i="1">
                                      <a:latin typeface="Cambria Math" panose="02040503050406030204" pitchFamily="18" charset="0"/>
                                    </a:rPr>
                                    <m:t>P</m:t>
                                  </m:r>
                                </m:sub>
                              </m:sSub>
                              <m:sSup>
                                <m:sSupPr>
                                  <m:ctrlPr>
                                    <a:rPr lang="it-IT" i="1">
                                      <a:latin typeface="Cambria Math" panose="02040503050406030204" pitchFamily="18" charset="0"/>
                                    </a:rPr>
                                  </m:ctrlPr>
                                </m:sSupPr>
                                <m:e>
                                  <m:r>
                                    <m:rPr>
                                      <m:sty m:val="p"/>
                                    </m:rPr>
                                    <a:rPr lang="it-IT" b="0" i="1" smtClean="0">
                                      <a:latin typeface="Cambria Math" panose="02040503050406030204" pitchFamily="18" charset="0"/>
                                    </a:rPr>
                                    <m:t>y</m:t>
                                  </m:r>
                                </m:e>
                                <m:sup>
                                  <m:r>
                                    <m:rPr>
                                      <m:sty m:val="p"/>
                                    </m:rPr>
                                    <a:rPr lang="it-IT" i="1">
                                      <a:latin typeface="Cambria Math" panose="02040503050406030204" pitchFamily="18" charset="0"/>
                                    </a:rPr>
                                    <m:t>new</m:t>
                                  </m:r>
                                </m:sup>
                              </m:sSup>
                              <m:r>
                                <a:rPr lang="it-IT" i="1">
                                  <a:latin typeface="Cambria Math" panose="02040503050406030204" pitchFamily="18" charset="0"/>
                                </a:rPr>
                                <m:t>=</m:t>
                              </m:r>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i="1">
                                      <a:latin typeface="Cambria Math" panose="02040503050406030204" pitchFamily="18" charset="0"/>
                                    </a:rPr>
                                    <m:t>P</m:t>
                                  </m:r>
                                </m:sub>
                              </m:sSub>
                              <m:r>
                                <m:rPr>
                                  <m:sty m:val="p"/>
                                </m:rPr>
                                <a:rPr lang="it-IT" b="0" i="1" smtClean="0">
                                  <a:latin typeface="Cambria Math" panose="02040503050406030204" pitchFamily="18" charset="0"/>
                                </a:rPr>
                                <m:t>y</m:t>
                              </m:r>
                              <m:r>
                                <a:rPr lang="it-IT" i="1">
                                  <a:latin typeface="Cambria Math" panose="02040503050406030204" pitchFamily="18" charset="0"/>
                                </a:rPr>
                                <m:t>(1+</m:t>
                              </m:r>
                              <m:r>
                                <m:rPr>
                                  <m:sty m:val="p"/>
                                </m:rPr>
                                <a:rPr lang="it-IT" i="1">
                                  <a:latin typeface="Cambria Math" panose="02040503050406030204" pitchFamily="18" charset="0"/>
                                </a:rPr>
                                <m:t>α</m:t>
                              </m:r>
                              <m:sSub>
                                <m:sSubPr>
                                  <m:ctrlPr>
                                    <a:rPr lang="it-IT" i="1">
                                      <a:latin typeface="Cambria Math" panose="02040503050406030204" pitchFamily="18" charset="0"/>
                                    </a:rPr>
                                  </m:ctrlPr>
                                </m:sSubPr>
                                <m:e>
                                  <m:r>
                                    <m:rPr>
                                      <m:sty m:val="p"/>
                                    </m:rPr>
                                    <a:rPr lang="it-IT" i="1">
                                      <a:latin typeface="Cambria Math" panose="02040503050406030204" pitchFamily="18" charset="0"/>
                                    </a:rPr>
                                    <m:t>η</m:t>
                                  </m:r>
                                </m:e>
                                <m:sub>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i="1">
                                          <a:latin typeface="Cambria Math" panose="02040503050406030204" pitchFamily="18" charset="0"/>
                                        </a:rPr>
                                        <m:t>P</m:t>
                                      </m:r>
                                    </m:sub>
                                  </m:sSub>
                                  <m:r>
                                    <m:rPr>
                                      <m:sty m:val="p"/>
                                    </m:rPr>
                                    <a:rPr lang="it-IT" b="0" i="1" smtClean="0">
                                      <a:latin typeface="Cambria Math" panose="02040503050406030204" pitchFamily="18" charset="0"/>
                                    </a:rPr>
                                    <m:t>y</m:t>
                                  </m:r>
                                </m:sub>
                              </m:sSub>
                              <m:r>
                                <a:rPr lang="it-IT" i="1">
                                  <a:latin typeface="Cambria Math" panose="02040503050406030204" pitchFamily="18" charset="0"/>
                                </a:rPr>
                                <m:t>)</m:t>
                              </m:r>
                            </m:e>
                            <m:e>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b="0" i="1" smtClean="0">
                                      <a:latin typeface="Cambria Math" panose="02040503050406030204" pitchFamily="18" charset="0"/>
                                    </a:rPr>
                                    <m:t>D</m:t>
                                  </m:r>
                                </m:sub>
                              </m:sSub>
                              <m:sSup>
                                <m:sSupPr>
                                  <m:ctrlPr>
                                    <a:rPr lang="it-IT" i="1">
                                      <a:latin typeface="Cambria Math" panose="02040503050406030204" pitchFamily="18" charset="0"/>
                                    </a:rPr>
                                  </m:ctrlPr>
                                </m:sSupPr>
                                <m:e>
                                  <m:r>
                                    <m:rPr>
                                      <m:sty m:val="p"/>
                                    </m:rPr>
                                    <a:rPr lang="it-IT" b="0" i="1" smtClean="0">
                                      <a:latin typeface="Cambria Math" panose="02040503050406030204" pitchFamily="18" charset="0"/>
                                    </a:rPr>
                                    <m:t>y</m:t>
                                  </m:r>
                                </m:e>
                                <m:sup>
                                  <m:r>
                                    <m:rPr>
                                      <m:sty m:val="p"/>
                                    </m:rPr>
                                    <a:rPr lang="it-IT" i="1">
                                      <a:latin typeface="Cambria Math" panose="02040503050406030204" pitchFamily="18" charset="0"/>
                                    </a:rPr>
                                    <m:t>new</m:t>
                                  </m:r>
                                </m:sup>
                              </m:sSup>
                              <m:r>
                                <a:rPr lang="it-IT" i="1">
                                  <a:latin typeface="Cambria Math" panose="02040503050406030204" pitchFamily="18" charset="0"/>
                                </a:rPr>
                                <m:t>=</m:t>
                              </m:r>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b="0" i="1" smtClean="0">
                                      <a:latin typeface="Cambria Math" panose="02040503050406030204" pitchFamily="18" charset="0"/>
                                    </a:rPr>
                                    <m:t>D</m:t>
                                  </m:r>
                                </m:sub>
                              </m:sSub>
                              <m:r>
                                <m:rPr>
                                  <m:sty m:val="p"/>
                                </m:rPr>
                                <a:rPr lang="it-IT" b="0" i="1" smtClean="0">
                                  <a:latin typeface="Cambria Math" panose="02040503050406030204" pitchFamily="18" charset="0"/>
                                </a:rPr>
                                <m:t>y</m:t>
                              </m:r>
                              <m:r>
                                <a:rPr lang="it-IT" i="1">
                                  <a:latin typeface="Cambria Math" panose="02040503050406030204" pitchFamily="18" charset="0"/>
                                </a:rPr>
                                <m:t>(1+</m:t>
                              </m:r>
                              <m:r>
                                <m:rPr>
                                  <m:sty m:val="p"/>
                                </m:rPr>
                                <a:rPr lang="it-IT" i="1">
                                  <a:latin typeface="Cambria Math" panose="02040503050406030204" pitchFamily="18" charset="0"/>
                                </a:rPr>
                                <m:t>α</m:t>
                              </m:r>
                              <m:sSub>
                                <m:sSubPr>
                                  <m:ctrlPr>
                                    <a:rPr lang="it-IT" i="1">
                                      <a:latin typeface="Cambria Math" panose="02040503050406030204" pitchFamily="18" charset="0"/>
                                    </a:rPr>
                                  </m:ctrlPr>
                                </m:sSubPr>
                                <m:e>
                                  <m:r>
                                    <m:rPr>
                                      <m:sty m:val="p"/>
                                    </m:rPr>
                                    <a:rPr lang="it-IT" i="1">
                                      <a:latin typeface="Cambria Math" panose="02040503050406030204" pitchFamily="18" charset="0"/>
                                    </a:rPr>
                                    <m:t>η</m:t>
                                  </m:r>
                                </m:e>
                                <m:sub>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b="0" i="1" smtClean="0">
                                          <a:latin typeface="Cambria Math" panose="02040503050406030204" pitchFamily="18" charset="0"/>
                                        </a:rPr>
                                        <m:t>D</m:t>
                                      </m:r>
                                    </m:sub>
                                  </m:sSub>
                                  <m:r>
                                    <m:rPr>
                                      <m:sty m:val="p"/>
                                    </m:rPr>
                                    <a:rPr lang="it-IT" b="0" i="1" smtClean="0">
                                      <a:latin typeface="Cambria Math" panose="02040503050406030204" pitchFamily="18" charset="0"/>
                                    </a:rPr>
                                    <m:t>y</m:t>
                                  </m:r>
                                </m:sub>
                              </m:sSub>
                              <m:r>
                                <a:rPr lang="it-IT" i="1">
                                  <a:latin typeface="Cambria Math" panose="02040503050406030204" pitchFamily="18" charset="0"/>
                                </a:rPr>
                                <m:t>)</m:t>
                              </m:r>
                            </m:e>
                            <m:e>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i="1">
                                      <a:latin typeface="Cambria Math" panose="02040503050406030204" pitchFamily="18" charset="0"/>
                                    </a:rPr>
                                    <m:t>P</m:t>
                                  </m:r>
                                </m:sub>
                              </m:sSub>
                              <m:sSup>
                                <m:sSupPr>
                                  <m:ctrlPr>
                                    <a:rPr lang="it-IT" i="1">
                                      <a:latin typeface="Cambria Math" panose="02040503050406030204" pitchFamily="18" charset="0"/>
                                    </a:rPr>
                                  </m:ctrlPr>
                                </m:sSupPr>
                                <m:e>
                                  <m:r>
                                    <m:rPr>
                                      <m:sty m:val="p"/>
                                    </m:rPr>
                                    <a:rPr lang="it-IT" b="0" i="1" smtClean="0">
                                      <a:latin typeface="Cambria Math" panose="02040503050406030204" pitchFamily="18" charset="0"/>
                                    </a:rPr>
                                    <m:t>z</m:t>
                                  </m:r>
                                </m:e>
                                <m:sup>
                                  <m:r>
                                    <m:rPr>
                                      <m:sty m:val="p"/>
                                    </m:rPr>
                                    <a:rPr lang="it-IT" i="1">
                                      <a:latin typeface="Cambria Math" panose="02040503050406030204" pitchFamily="18" charset="0"/>
                                    </a:rPr>
                                    <m:t>new</m:t>
                                  </m:r>
                                </m:sup>
                              </m:sSup>
                              <m:r>
                                <a:rPr lang="it-IT" i="1">
                                  <a:latin typeface="Cambria Math" panose="02040503050406030204" pitchFamily="18" charset="0"/>
                                </a:rPr>
                                <m:t>=</m:t>
                              </m:r>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i="1">
                                      <a:latin typeface="Cambria Math" panose="02040503050406030204" pitchFamily="18" charset="0"/>
                                    </a:rPr>
                                    <m:t>P</m:t>
                                  </m:r>
                                </m:sub>
                              </m:sSub>
                              <m:r>
                                <m:rPr>
                                  <m:sty m:val="p"/>
                                </m:rPr>
                                <a:rPr lang="it-IT" b="0" i="1" smtClean="0">
                                  <a:latin typeface="Cambria Math" panose="02040503050406030204" pitchFamily="18" charset="0"/>
                                </a:rPr>
                                <m:t>z</m:t>
                              </m:r>
                              <m:r>
                                <a:rPr lang="it-IT" i="1">
                                  <a:latin typeface="Cambria Math" panose="02040503050406030204" pitchFamily="18" charset="0"/>
                                </a:rPr>
                                <m:t>(1+</m:t>
                              </m:r>
                              <m:r>
                                <m:rPr>
                                  <m:sty m:val="p"/>
                                </m:rPr>
                                <a:rPr lang="it-IT" i="1">
                                  <a:latin typeface="Cambria Math" panose="02040503050406030204" pitchFamily="18" charset="0"/>
                                </a:rPr>
                                <m:t>α</m:t>
                              </m:r>
                              <m:sSub>
                                <m:sSubPr>
                                  <m:ctrlPr>
                                    <a:rPr lang="it-IT" i="1" smtClean="0">
                                      <a:latin typeface="Cambria Math" panose="02040503050406030204" pitchFamily="18" charset="0"/>
                                    </a:rPr>
                                  </m:ctrlPr>
                                </m:sSubPr>
                                <m:e>
                                  <m:r>
                                    <m:rPr>
                                      <m:sty m:val="p"/>
                                    </m:rPr>
                                    <a:rPr lang="it-IT" i="1">
                                      <a:latin typeface="Cambria Math" panose="02040503050406030204" pitchFamily="18" charset="0"/>
                                    </a:rPr>
                                    <m:t>η</m:t>
                                  </m:r>
                                </m:e>
                                <m:sub>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i="1">
                                          <a:latin typeface="Cambria Math" panose="02040503050406030204" pitchFamily="18" charset="0"/>
                                        </a:rPr>
                                        <m:t>P</m:t>
                                      </m:r>
                                    </m:sub>
                                  </m:sSub>
                                  <m:r>
                                    <m:rPr>
                                      <m:sty m:val="p"/>
                                    </m:rPr>
                                    <a:rPr lang="it-IT" b="0" i="1" smtClean="0">
                                      <a:latin typeface="Cambria Math" panose="02040503050406030204" pitchFamily="18" charset="0"/>
                                    </a:rPr>
                                    <m:t>z</m:t>
                                  </m:r>
                                </m:sub>
                              </m:sSub>
                              <m:r>
                                <a:rPr lang="it-IT" i="1">
                                  <a:latin typeface="Cambria Math" panose="02040503050406030204" pitchFamily="18" charset="0"/>
                                </a:rPr>
                                <m:t>)</m:t>
                              </m:r>
                            </m:e>
                            <m:e>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b="0" i="1" smtClean="0">
                                      <a:latin typeface="Cambria Math" panose="02040503050406030204" pitchFamily="18" charset="0"/>
                                    </a:rPr>
                                    <m:t>D</m:t>
                                  </m:r>
                                </m:sub>
                              </m:sSub>
                              <m:sSup>
                                <m:sSupPr>
                                  <m:ctrlPr>
                                    <a:rPr lang="it-IT" i="1">
                                      <a:latin typeface="Cambria Math" panose="02040503050406030204" pitchFamily="18" charset="0"/>
                                    </a:rPr>
                                  </m:ctrlPr>
                                </m:sSupPr>
                                <m:e>
                                  <m:r>
                                    <m:rPr>
                                      <m:sty m:val="p"/>
                                    </m:rPr>
                                    <a:rPr lang="it-IT" b="0" i="1" smtClean="0">
                                      <a:latin typeface="Cambria Math" panose="02040503050406030204" pitchFamily="18" charset="0"/>
                                    </a:rPr>
                                    <m:t>z</m:t>
                                  </m:r>
                                </m:e>
                                <m:sup>
                                  <m:r>
                                    <m:rPr>
                                      <m:sty m:val="p"/>
                                    </m:rPr>
                                    <a:rPr lang="it-IT" i="1">
                                      <a:latin typeface="Cambria Math" panose="02040503050406030204" pitchFamily="18" charset="0"/>
                                    </a:rPr>
                                    <m:t>new</m:t>
                                  </m:r>
                                </m:sup>
                              </m:sSup>
                              <m:r>
                                <a:rPr lang="it-IT" i="1">
                                  <a:latin typeface="Cambria Math" panose="02040503050406030204" pitchFamily="18" charset="0"/>
                                </a:rPr>
                                <m:t>=</m:t>
                              </m:r>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b="0" i="1" smtClean="0">
                                      <a:latin typeface="Cambria Math" panose="02040503050406030204" pitchFamily="18" charset="0"/>
                                    </a:rPr>
                                    <m:t>D</m:t>
                                  </m:r>
                                </m:sub>
                              </m:sSub>
                              <m:r>
                                <m:rPr>
                                  <m:sty m:val="p"/>
                                </m:rPr>
                                <a:rPr lang="it-IT" b="0" i="1" smtClean="0">
                                  <a:latin typeface="Cambria Math" panose="02040503050406030204" pitchFamily="18" charset="0"/>
                                </a:rPr>
                                <m:t>z</m:t>
                              </m:r>
                              <m:r>
                                <a:rPr lang="it-IT" i="1">
                                  <a:latin typeface="Cambria Math" panose="02040503050406030204" pitchFamily="18" charset="0"/>
                                </a:rPr>
                                <m:t>(1+</m:t>
                              </m:r>
                              <m:r>
                                <m:rPr>
                                  <m:sty m:val="p"/>
                                </m:rPr>
                                <a:rPr lang="it-IT" i="1">
                                  <a:latin typeface="Cambria Math" panose="02040503050406030204" pitchFamily="18" charset="0"/>
                                </a:rPr>
                                <m:t>α</m:t>
                              </m:r>
                              <m:sSub>
                                <m:sSubPr>
                                  <m:ctrlPr>
                                    <a:rPr lang="it-IT" i="1">
                                      <a:latin typeface="Cambria Math" panose="02040503050406030204" pitchFamily="18" charset="0"/>
                                    </a:rPr>
                                  </m:ctrlPr>
                                </m:sSubPr>
                                <m:e>
                                  <m:r>
                                    <m:rPr>
                                      <m:sty m:val="p"/>
                                    </m:rPr>
                                    <a:rPr lang="it-IT" i="1">
                                      <a:latin typeface="Cambria Math" panose="02040503050406030204" pitchFamily="18" charset="0"/>
                                    </a:rPr>
                                    <m:t>η</m:t>
                                  </m:r>
                                </m:e>
                                <m:sub>
                                  <m:sSub>
                                    <m:sSubPr>
                                      <m:ctrlPr>
                                        <a:rPr lang="it-IT" i="1">
                                          <a:latin typeface="Cambria Math" panose="02040503050406030204" pitchFamily="18" charset="0"/>
                                        </a:rPr>
                                      </m:ctrlPr>
                                    </m:sSubPr>
                                    <m:e>
                                      <m:r>
                                        <m:rPr>
                                          <m:sty m:val="p"/>
                                        </m:rPr>
                                        <a:rPr lang="it-IT" i="1">
                                          <a:latin typeface="Cambria Math" panose="02040503050406030204" pitchFamily="18" charset="0"/>
                                        </a:rPr>
                                        <m:t>K</m:t>
                                      </m:r>
                                    </m:e>
                                    <m:sub>
                                      <m:r>
                                        <m:rPr>
                                          <m:sty m:val="p"/>
                                        </m:rPr>
                                        <a:rPr lang="it-IT" b="0" i="1" smtClean="0">
                                          <a:latin typeface="Cambria Math" panose="02040503050406030204" pitchFamily="18" charset="0"/>
                                        </a:rPr>
                                        <m:t>D</m:t>
                                      </m:r>
                                    </m:sub>
                                  </m:sSub>
                                  <m:r>
                                    <m:rPr>
                                      <m:sty m:val="p"/>
                                    </m:rPr>
                                    <a:rPr lang="it-IT" b="0" i="1" smtClean="0">
                                      <a:latin typeface="Cambria Math" panose="02040503050406030204" pitchFamily="18" charset="0"/>
                                    </a:rPr>
                                    <m:t>z</m:t>
                                  </m:r>
                                </m:sub>
                              </m:sSub>
                              <m:r>
                                <a:rPr lang="it-IT" i="1">
                                  <a:latin typeface="Cambria Math" panose="02040503050406030204" pitchFamily="18" charset="0"/>
                                </a:rPr>
                                <m:t>)</m:t>
                              </m:r>
                            </m:e>
                          </m:eqArr>
                        </m:e>
                      </m:d>
                    </m:oMath>
                  </m:oMathPara>
                </a14:m>
                <a:endParaRPr lang="it-IT"/>
              </a:p>
            </p:txBody>
          </p:sp>
        </mc:Choice>
        <mc:Fallback xmlns="">
          <p:sp>
            <p:nvSpPr>
              <p:cNvPr id="4" name="CasellaDiTesto 3">
                <a:extLst>
                  <a:ext uri="{FF2B5EF4-FFF2-40B4-BE49-F238E27FC236}">
                    <a16:creationId xmlns:a16="http://schemas.microsoft.com/office/drawing/2014/main" id="{46338C52-37A8-E626-D28B-997913927A3C}"/>
                  </a:ext>
                </a:extLst>
              </p:cNvPr>
              <p:cNvSpPr txBox="1">
                <a:spLocks noRot="1" noChangeAspect="1" noMove="1" noResize="1" noEditPoints="1" noAdjustHandles="1" noChangeArrowheads="1" noChangeShapeType="1" noTextEdit="1"/>
              </p:cNvSpPr>
              <p:nvPr/>
            </p:nvSpPr>
            <p:spPr>
              <a:xfrm>
                <a:off x="404103" y="4159119"/>
                <a:ext cx="3490384" cy="1976695"/>
              </a:xfrm>
              <a:prstGeom prst="rect">
                <a:avLst/>
              </a:prstGeom>
              <a:blipFill>
                <a:blip r:embed="rId4"/>
                <a:stretch>
                  <a:fillRect/>
                </a:stretch>
              </a:blipFill>
            </p:spPr>
            <p:txBody>
              <a:bodyPr/>
              <a:lstStyle/>
              <a:p>
                <a:r>
                  <a:rPr lang="en-US">
                    <a:noFill/>
                  </a:rPr>
                  <a:t> </a:t>
                </a:r>
              </a:p>
            </p:txBody>
          </p:sp>
        </mc:Fallback>
      </mc:AlternateContent>
      <p:pic>
        <p:nvPicPr>
          <p:cNvPr id="7" name="Immagine 6">
            <a:extLst>
              <a:ext uri="{FF2B5EF4-FFF2-40B4-BE49-F238E27FC236}">
                <a16:creationId xmlns:a16="http://schemas.microsoft.com/office/drawing/2014/main" id="{2F6821B6-A96D-93E7-9860-716864E57486}"/>
              </a:ext>
            </a:extLst>
          </p:cNvPr>
          <p:cNvPicPr>
            <a:picLocks noChangeAspect="1"/>
          </p:cNvPicPr>
          <p:nvPr/>
        </p:nvPicPr>
        <p:blipFill>
          <a:blip r:embed="rId5"/>
          <a:stretch>
            <a:fillRect/>
          </a:stretch>
        </p:blipFill>
        <p:spPr>
          <a:xfrm>
            <a:off x="5108442" y="3088100"/>
            <a:ext cx="6445142" cy="30418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06673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96461-BF3C-D948-9D1D-25486D22CC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C48A2AD-D3B3-58A6-516C-EF9ED17A4DCD}"/>
              </a:ext>
            </a:extLst>
          </p:cNvPr>
          <p:cNvSpPr>
            <a:spLocks noGrp="1"/>
          </p:cNvSpPr>
          <p:nvPr>
            <p:ph type="title"/>
          </p:nvPr>
        </p:nvSpPr>
        <p:spPr>
          <a:xfrm>
            <a:off x="640080" y="1371600"/>
            <a:ext cx="5737859" cy="1097280"/>
          </a:xfrm>
        </p:spPr>
        <p:txBody>
          <a:bodyPr>
            <a:normAutofit/>
          </a:bodyPr>
          <a:lstStyle/>
          <a:p>
            <a:r>
              <a:rPr lang="it-IT">
                <a:solidFill>
                  <a:schemeClr val="accent6">
                    <a:lumMod val="60000"/>
                    <a:lumOff val="40000"/>
                  </a:schemeClr>
                </a:solidFill>
              </a:rPr>
              <a:t>RL </a:t>
            </a:r>
            <a:r>
              <a:rPr lang="it-IT" err="1">
                <a:solidFill>
                  <a:schemeClr val="accent6">
                    <a:lumMod val="60000"/>
                    <a:lumOff val="40000"/>
                  </a:schemeClr>
                </a:solidFill>
              </a:rPr>
              <a:t>Reward</a:t>
            </a:r>
            <a:r>
              <a:rPr lang="it-IT">
                <a:solidFill>
                  <a:schemeClr val="accent6">
                    <a:lumMod val="60000"/>
                    <a:lumOff val="40000"/>
                  </a:schemeClr>
                </a:solidFill>
              </a:rPr>
              <a:t> </a:t>
            </a:r>
            <a:r>
              <a:rPr lang="it-IT" err="1">
                <a:solidFill>
                  <a:schemeClr val="accent6">
                    <a:lumMod val="60000"/>
                    <a:lumOff val="40000"/>
                  </a:schemeClr>
                </a:solidFill>
              </a:rPr>
              <a:t>Function</a:t>
            </a:r>
            <a:endParaRPr lang="it-IT">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7A52638-0DD1-BCFC-A1CA-CA210B14301E}"/>
                  </a:ext>
                </a:extLst>
              </p:cNvPr>
              <p:cNvSpPr>
                <a:spLocks noGrp="1"/>
              </p:cNvSpPr>
              <p:nvPr>
                <p:ph idx="1"/>
              </p:nvPr>
            </p:nvSpPr>
            <p:spPr>
              <a:xfrm>
                <a:off x="534925" y="2135124"/>
                <a:ext cx="5632704" cy="4722875"/>
              </a:xfrm>
            </p:spPr>
            <p:txBody>
              <a:bodyPr>
                <a:normAutofit fontScale="70000" lnSpcReduction="20000"/>
              </a:bodyPr>
              <a:lstStyle/>
              <a:p>
                <a:r>
                  <a:rPr lang="en-US" sz="2600" b="1">
                    <a:latin typeface="Grandview Display (Corpo)"/>
                    <a:cs typeface="Arial" panose="020B0604020202020204" pitchFamily="34" charset="0"/>
                  </a:rPr>
                  <a:t>The reward function was defined as a weighted sum of the position, velocity, and attitude error norms</a:t>
                </a:r>
                <a:r>
                  <a:rPr lang="en-US" b="1">
                    <a:latin typeface="Grandview Display (Corpo)"/>
                    <a:cs typeface="Arial" panose="020B0604020202020204" pitchFamily="34" charset="0"/>
                  </a:rPr>
                  <a:t>:</a:t>
                </a:r>
              </a:p>
              <a:p>
                <a:endParaRPr lang="en-US" b="1">
                  <a:latin typeface="Grandview Display (Corpo)"/>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it-IT" sz="2900" b="0" i="1" smtClean="0">
                          <a:latin typeface="Cambria Math" panose="02040503050406030204" pitchFamily="18" charset="0"/>
                        </a:rPr>
                        <m:t>𝜎</m:t>
                      </m:r>
                      <m:r>
                        <a:rPr lang="it-IT" sz="2900" b="0" i="1" smtClean="0">
                          <a:latin typeface="Cambria Math" panose="02040503050406030204" pitchFamily="18" charset="0"/>
                        </a:rPr>
                        <m:t>=0.60</m:t>
                      </m:r>
                      <m:d>
                        <m:dPr>
                          <m:begChr m:val="‖"/>
                          <m:endChr m:val="‖"/>
                          <m:ctrlPr>
                            <a:rPr lang="it-IT" sz="2900" b="0" i="1" smtClean="0">
                              <a:latin typeface="Cambria Math" panose="02040503050406030204" pitchFamily="18" charset="0"/>
                            </a:rPr>
                          </m:ctrlPr>
                        </m:dPr>
                        <m:e>
                          <m:sSub>
                            <m:sSubPr>
                              <m:ctrlPr>
                                <a:rPr lang="it-IT" sz="2900" b="0" i="1" smtClean="0">
                                  <a:latin typeface="Cambria Math" panose="02040503050406030204" pitchFamily="18" charset="0"/>
                                </a:rPr>
                              </m:ctrlPr>
                            </m:sSubPr>
                            <m:e>
                              <m:r>
                                <a:rPr lang="it-IT" sz="2900" b="0" i="1" smtClean="0">
                                  <a:latin typeface="Cambria Math" panose="02040503050406030204" pitchFamily="18" charset="0"/>
                                </a:rPr>
                                <m:t>𝑒</m:t>
                              </m:r>
                            </m:e>
                            <m:sub>
                              <m:r>
                                <a:rPr lang="it-IT" sz="2900" b="0" i="1" smtClean="0">
                                  <a:latin typeface="Cambria Math" panose="02040503050406030204" pitchFamily="18" charset="0"/>
                                </a:rPr>
                                <m:t>𝑝</m:t>
                              </m:r>
                            </m:sub>
                          </m:sSub>
                        </m:e>
                      </m:d>
                      <m:r>
                        <a:rPr lang="it-IT" sz="2900" b="0" i="1" smtClean="0">
                          <a:latin typeface="Cambria Math" panose="02040503050406030204" pitchFamily="18" charset="0"/>
                        </a:rPr>
                        <m:t>+0.20</m:t>
                      </m:r>
                      <m:d>
                        <m:dPr>
                          <m:begChr m:val="‖"/>
                          <m:endChr m:val="‖"/>
                          <m:ctrlPr>
                            <a:rPr lang="it-IT" sz="2900" i="1">
                              <a:latin typeface="Cambria Math" panose="02040503050406030204" pitchFamily="18" charset="0"/>
                            </a:rPr>
                          </m:ctrlPr>
                        </m:dPr>
                        <m:e>
                          <m:sSub>
                            <m:sSubPr>
                              <m:ctrlPr>
                                <a:rPr lang="it-IT" sz="2900" i="1">
                                  <a:latin typeface="Cambria Math" panose="02040503050406030204" pitchFamily="18" charset="0"/>
                                </a:rPr>
                              </m:ctrlPr>
                            </m:sSubPr>
                            <m:e>
                              <m:r>
                                <a:rPr lang="it-IT" sz="2900" i="1">
                                  <a:latin typeface="Cambria Math" panose="02040503050406030204" pitchFamily="18" charset="0"/>
                                </a:rPr>
                                <m:t>𝑒</m:t>
                              </m:r>
                            </m:e>
                            <m:sub>
                              <m:r>
                                <a:rPr lang="it-IT" sz="2900" b="0" i="1" smtClean="0">
                                  <a:latin typeface="Cambria Math" panose="02040503050406030204" pitchFamily="18" charset="0"/>
                                </a:rPr>
                                <m:t>𝑣</m:t>
                              </m:r>
                            </m:sub>
                          </m:sSub>
                        </m:e>
                      </m:d>
                      <m:r>
                        <a:rPr lang="it-IT" sz="2900" b="0" i="1" smtClean="0">
                          <a:latin typeface="Cambria Math" panose="02040503050406030204" pitchFamily="18" charset="0"/>
                        </a:rPr>
                        <m:t>+0.20</m:t>
                      </m:r>
                      <m:d>
                        <m:dPr>
                          <m:begChr m:val="‖"/>
                          <m:endChr m:val="‖"/>
                          <m:ctrlPr>
                            <a:rPr lang="it-IT" sz="2900" i="1">
                              <a:latin typeface="Cambria Math" panose="02040503050406030204" pitchFamily="18" charset="0"/>
                            </a:rPr>
                          </m:ctrlPr>
                        </m:dPr>
                        <m:e>
                          <m:sSub>
                            <m:sSubPr>
                              <m:ctrlPr>
                                <a:rPr lang="it-IT" sz="2900" i="1">
                                  <a:latin typeface="Cambria Math" panose="02040503050406030204" pitchFamily="18" charset="0"/>
                                </a:rPr>
                              </m:ctrlPr>
                            </m:sSubPr>
                            <m:e>
                              <m:r>
                                <a:rPr lang="it-IT" sz="2900" i="1">
                                  <a:latin typeface="Cambria Math" panose="02040503050406030204" pitchFamily="18" charset="0"/>
                                </a:rPr>
                                <m:t>𝑒</m:t>
                              </m:r>
                            </m:e>
                            <m:sub>
                              <m:r>
                                <a:rPr lang="it-IT" sz="2900" b="0" i="1" smtClean="0">
                                  <a:latin typeface="Cambria Math" panose="02040503050406030204" pitchFamily="18" charset="0"/>
                                </a:rPr>
                                <m:t>𝜇</m:t>
                              </m:r>
                            </m:sub>
                          </m:sSub>
                        </m:e>
                      </m:d>
                    </m:oMath>
                  </m:oMathPara>
                </a14:m>
                <a:endParaRPr lang="en-US" sz="2900" i="1">
                  <a:latin typeface="Arial" panose="020B0604020202020204" pitchFamily="34" charset="0"/>
                  <a:cs typeface="Arial" panose="020B0604020202020204" pitchFamily="34" charset="0"/>
                </a:endParaRPr>
              </a:p>
              <a:p>
                <a:r>
                  <a:rPr lang="en-US" sz="2900" b="1">
                    <a:latin typeface="Grandview Display (Corpo)"/>
                    <a:cs typeface="Arial" panose="020B0604020202020204" pitchFamily="34" charset="0"/>
                  </a:rPr>
                  <a:t>The reward function is set as the following piece-wise function:</a:t>
                </a:r>
              </a:p>
              <a:p>
                <a:pPr marL="0" indent="0">
                  <a:buNone/>
                </a:pPr>
                <a14:m>
                  <m:oMathPara xmlns:m="http://schemas.openxmlformats.org/officeDocument/2006/math">
                    <m:oMathParaPr>
                      <m:jc m:val="centerGroup"/>
                    </m:oMathParaPr>
                    <m:oMath xmlns:m="http://schemas.openxmlformats.org/officeDocument/2006/math">
                      <m:r>
                        <m:rPr>
                          <m:sty m:val="p"/>
                        </m:rPr>
                        <a:rPr lang="it-IT" sz="2900" b="1" i="1" smtClean="0">
                          <a:latin typeface="Cambria Math" panose="02040503050406030204" pitchFamily="18" charset="0"/>
                          <a:cs typeface="Arial" panose="020B0604020202020204" pitchFamily="34" charset="0"/>
                        </a:rPr>
                        <m:t>R</m:t>
                      </m:r>
                      <m:d>
                        <m:dPr>
                          <m:ctrlPr>
                            <a:rPr lang="en-US" sz="2900" b="1" i="1" smtClean="0">
                              <a:latin typeface="Cambria Math" panose="02040503050406030204" pitchFamily="18" charset="0"/>
                              <a:cs typeface="Arial" panose="020B0604020202020204" pitchFamily="34" charset="0"/>
                            </a:rPr>
                          </m:ctrlPr>
                        </m:dPr>
                        <m:e>
                          <m:nary>
                            <m:naryPr>
                              <m:chr m:val="∑"/>
                              <m:subHide m:val="on"/>
                              <m:supHide m:val="on"/>
                              <m:ctrlPr>
                                <a:rPr lang="it-IT" sz="2900" b="1" i="1">
                                  <a:latin typeface="Cambria Math" panose="02040503050406030204" pitchFamily="18" charset="0"/>
                                  <a:cs typeface="Arial" panose="020B0604020202020204" pitchFamily="34" charset="0"/>
                                </a:rPr>
                              </m:ctrlPr>
                            </m:naryPr>
                            <m:sub/>
                            <m:sup/>
                            <m:e>
                              <m:sSub>
                                <m:sSubPr>
                                  <m:ctrlPr>
                                    <a:rPr lang="it-IT" sz="2900" b="1" i="1">
                                      <a:latin typeface="Cambria Math" panose="02040503050406030204" pitchFamily="18" charset="0"/>
                                      <a:cs typeface="Arial" panose="020B0604020202020204" pitchFamily="34" charset="0"/>
                                    </a:rPr>
                                  </m:ctrlPr>
                                </m:sSubPr>
                                <m:e>
                                  <m:r>
                                    <m:rPr>
                                      <m:sty m:val="p"/>
                                    </m:rPr>
                                    <a:rPr lang="it-IT" sz="2900" b="1" i="1">
                                      <a:latin typeface="Cambria Math" panose="02040503050406030204" pitchFamily="18" charset="0"/>
                                      <a:cs typeface="Arial" panose="020B0604020202020204" pitchFamily="34" charset="0"/>
                                    </a:rPr>
                                    <m:t>σ</m:t>
                                  </m:r>
                                </m:e>
                                <m:sub>
                                  <m:r>
                                    <m:rPr>
                                      <m:sty m:val="p"/>
                                    </m:rPr>
                                    <a:rPr lang="it-IT" sz="2900" b="1" i="1">
                                      <a:latin typeface="Cambria Math" panose="02040503050406030204" pitchFamily="18" charset="0"/>
                                      <a:cs typeface="Arial" panose="020B0604020202020204" pitchFamily="34" charset="0"/>
                                    </a:rPr>
                                    <m:t>i</m:t>
                                  </m:r>
                                </m:sub>
                              </m:sSub>
                            </m:e>
                          </m:nary>
                        </m:e>
                      </m:d>
                      <m:r>
                        <a:rPr lang="en-US" sz="2900" b="1" i="1" smtClean="0">
                          <a:latin typeface="Cambria Math" panose="02040503050406030204" pitchFamily="18" charset="0"/>
                          <a:cs typeface="Arial" panose="020B0604020202020204" pitchFamily="34" charset="0"/>
                        </a:rPr>
                        <m:t>=</m:t>
                      </m:r>
                      <m:d>
                        <m:dPr>
                          <m:begChr m:val="{"/>
                          <m:endChr m:val=""/>
                          <m:ctrlPr>
                            <a:rPr lang="en-US" sz="2900" b="1" i="1" smtClean="0">
                              <a:latin typeface="Cambria Math" panose="02040503050406030204" pitchFamily="18" charset="0"/>
                              <a:cs typeface="Arial" panose="020B0604020202020204" pitchFamily="34" charset="0"/>
                            </a:rPr>
                          </m:ctrlPr>
                        </m:dPr>
                        <m:e>
                          <m:eqArr>
                            <m:eqArrPr>
                              <m:ctrlPr>
                                <a:rPr lang="en-US" sz="2900" b="1" i="1">
                                  <a:latin typeface="Cambria Math" panose="02040503050406030204" pitchFamily="18" charset="0"/>
                                  <a:cs typeface="Arial" panose="020B0604020202020204" pitchFamily="34" charset="0"/>
                                </a:rPr>
                              </m:ctrlPr>
                            </m:eqArrPr>
                            <m:e>
                              <m:r>
                                <a:rPr lang="en-US" sz="2900" b="1" i="1">
                                  <a:latin typeface="Cambria Math" panose="02040503050406030204" pitchFamily="18" charset="0"/>
                                  <a:cs typeface="Arial" panose="020B0604020202020204" pitchFamily="34" charset="0"/>
                                </a:rPr>
                                <m:t>−</m:t>
                              </m:r>
                              <m:r>
                                <a:rPr lang="it-IT" sz="2900" b="1" i="1" smtClean="0">
                                  <a:latin typeface="Cambria Math" panose="02040503050406030204" pitchFamily="18" charset="0"/>
                                  <a:cs typeface="Arial" panose="020B0604020202020204" pitchFamily="34" charset="0"/>
                                </a:rPr>
                                <m:t>25</m:t>
                              </m:r>
                              <m:r>
                                <a:rPr lang="en-US" sz="2900" b="1" i="1">
                                  <a:latin typeface="Cambria Math" panose="02040503050406030204" pitchFamily="18" charset="0"/>
                                  <a:cs typeface="Arial" panose="020B0604020202020204" pitchFamily="34" charset="0"/>
                                </a:rPr>
                                <m:t>,  </m:t>
                              </m:r>
                              <m:r>
                                <a:rPr lang="it-IT" sz="2900" b="1" i="1" smtClean="0">
                                  <a:latin typeface="Cambria Math" panose="02040503050406030204" pitchFamily="18" charset="0"/>
                                  <a:cs typeface="Arial" panose="020B0604020202020204" pitchFamily="34" charset="0"/>
                                </a:rPr>
                                <m:t>11.5</m:t>
                              </m:r>
                              <m:r>
                                <a:rPr lang="en-US" sz="2900" b="1"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it-IT" sz="2900" b="1" i="1" smtClean="0">
                                  <a:latin typeface="Cambria Math" panose="02040503050406030204" pitchFamily="18" charset="0"/>
                                  <a:ea typeface="Cambria Math" panose="02040503050406030204" pitchFamily="18" charset="0"/>
                                  <a:cs typeface="Arial" panose="020B0604020202020204" pitchFamily="34" charset="0"/>
                                </a:rPr>
                                <m:t>σ</m:t>
                              </m:r>
                            </m:e>
                            <m:e>
                              <m:r>
                                <a:rPr lang="en-US" sz="2900" b="1" i="1">
                                  <a:latin typeface="Cambria Math" panose="02040503050406030204" pitchFamily="18" charset="0"/>
                                  <a:cs typeface="Arial" panose="020B0604020202020204" pitchFamily="34" charset="0"/>
                                </a:rPr>
                                <m:t>−</m:t>
                              </m:r>
                              <m:r>
                                <a:rPr lang="it-IT" sz="2900" b="1" i="1" smtClean="0">
                                  <a:latin typeface="Cambria Math" panose="02040503050406030204" pitchFamily="18" charset="0"/>
                                  <a:cs typeface="Arial" panose="020B0604020202020204" pitchFamily="34" charset="0"/>
                                </a:rPr>
                                <m:t>1</m:t>
                              </m:r>
                              <m:r>
                                <a:rPr lang="it-IT" sz="2900" b="1" i="1">
                                  <a:latin typeface="Cambria Math" panose="02040503050406030204" pitchFamily="18" charset="0"/>
                                  <a:cs typeface="Arial" panose="020B0604020202020204" pitchFamily="34" charset="0"/>
                                </a:rPr>
                                <m:t>5</m:t>
                              </m:r>
                              <m:r>
                                <a:rPr lang="en-US" sz="2900" b="1" i="1">
                                  <a:latin typeface="Cambria Math" panose="02040503050406030204" pitchFamily="18" charset="0"/>
                                  <a:cs typeface="Arial" panose="020B0604020202020204" pitchFamily="34" charset="0"/>
                                </a:rPr>
                                <m:t>,  </m:t>
                              </m:r>
                              <m:r>
                                <a:rPr lang="it-IT" sz="2900" b="1" i="1">
                                  <a:latin typeface="Cambria Math" panose="02040503050406030204" pitchFamily="18" charset="0"/>
                                  <a:cs typeface="Arial" panose="020B0604020202020204" pitchFamily="34" charset="0"/>
                                </a:rPr>
                                <m:t>1</m:t>
                              </m:r>
                              <m:r>
                                <a:rPr lang="it-IT" sz="2900" b="1" i="1" smtClean="0">
                                  <a:latin typeface="Cambria Math" panose="02040503050406030204" pitchFamily="18" charset="0"/>
                                  <a:cs typeface="Arial" panose="020B0604020202020204" pitchFamily="34" charset="0"/>
                                </a:rPr>
                                <m:t>0</m:t>
                              </m:r>
                              <m:r>
                                <a:rPr lang="it-IT" sz="2900" b="1" i="1">
                                  <a:latin typeface="Cambria Math" panose="02040503050406030204" pitchFamily="18" charset="0"/>
                                  <a:cs typeface="Arial" panose="020B0604020202020204" pitchFamily="34" charset="0"/>
                                </a:rPr>
                                <m:t>.5</m:t>
                              </m:r>
                              <m:r>
                                <a:rPr lang="en-US" sz="2900" b="1" i="1">
                                  <a:latin typeface="Cambria Math" panose="02040503050406030204" pitchFamily="18" charset="0"/>
                                  <a:ea typeface="Cambria Math" panose="02040503050406030204" pitchFamily="18" charset="0"/>
                                  <a:cs typeface="Arial" panose="020B0604020202020204" pitchFamily="34" charset="0"/>
                                </a:rPr>
                                <m:t>≤</m:t>
                              </m:r>
                              <m:r>
                                <m:rPr>
                                  <m:sty m:val="p"/>
                                </m:rPr>
                                <a:rPr lang="it-IT" sz="2900" b="1" i="1" smtClean="0">
                                  <a:latin typeface="Cambria Math" panose="02040503050406030204" pitchFamily="18" charset="0"/>
                                  <a:ea typeface="Cambria Math" panose="02040503050406030204" pitchFamily="18" charset="0"/>
                                  <a:cs typeface="Arial" panose="020B0604020202020204" pitchFamily="34" charset="0"/>
                                </a:rPr>
                                <m:t>σ</m:t>
                              </m:r>
                              <m:r>
                                <a:rPr lang="it-IT" sz="2900" b="1" i="1" smtClean="0">
                                  <a:latin typeface="Cambria Math" panose="02040503050406030204" pitchFamily="18" charset="0"/>
                                  <a:ea typeface="Cambria Math" panose="02040503050406030204" pitchFamily="18" charset="0"/>
                                  <a:cs typeface="Arial" panose="020B0604020202020204" pitchFamily="34" charset="0"/>
                                </a:rPr>
                                <m:t>≤11.5</m:t>
                              </m:r>
                            </m:e>
                            <m:e>
                              <m:r>
                                <a:rPr lang="en-US" sz="2900" b="1" i="1">
                                  <a:latin typeface="Cambria Math" panose="02040503050406030204" pitchFamily="18" charset="0"/>
                                  <a:cs typeface="Arial" panose="020B0604020202020204" pitchFamily="34" charset="0"/>
                                </a:rPr>
                                <m:t>−</m:t>
                              </m:r>
                              <m:r>
                                <a:rPr lang="it-IT" sz="2900" b="1" i="1" smtClean="0">
                                  <a:latin typeface="Cambria Math" panose="02040503050406030204" pitchFamily="18" charset="0"/>
                                  <a:cs typeface="Arial" panose="020B0604020202020204" pitchFamily="34" charset="0"/>
                                </a:rPr>
                                <m:t>10</m:t>
                              </m:r>
                              <m:r>
                                <a:rPr lang="en-US" sz="2900" b="1" i="1">
                                  <a:latin typeface="Cambria Math" panose="02040503050406030204" pitchFamily="18" charset="0"/>
                                  <a:cs typeface="Arial" panose="020B0604020202020204" pitchFamily="34" charset="0"/>
                                </a:rPr>
                                <m:t>,  </m:t>
                              </m:r>
                              <m:r>
                                <a:rPr lang="it-IT" sz="2900" b="1" i="1" smtClean="0">
                                  <a:latin typeface="Cambria Math" panose="02040503050406030204" pitchFamily="18" charset="0"/>
                                  <a:cs typeface="Arial" panose="020B0604020202020204" pitchFamily="34" charset="0"/>
                                </a:rPr>
                                <m:t>9</m:t>
                              </m:r>
                              <m:r>
                                <a:rPr lang="it-IT" sz="2900" b="1" i="1">
                                  <a:latin typeface="Cambria Math" panose="02040503050406030204" pitchFamily="18" charset="0"/>
                                  <a:cs typeface="Arial" panose="020B0604020202020204" pitchFamily="34" charset="0"/>
                                </a:rPr>
                                <m:t>.5</m:t>
                              </m:r>
                              <m:r>
                                <a:rPr lang="en-US" sz="2900" b="1" i="1">
                                  <a:latin typeface="Cambria Math" panose="02040503050406030204" pitchFamily="18" charset="0"/>
                                  <a:ea typeface="Cambria Math" panose="02040503050406030204" pitchFamily="18" charset="0"/>
                                  <a:cs typeface="Arial" panose="020B0604020202020204" pitchFamily="34" charset="0"/>
                                </a:rPr>
                                <m:t>≤</m:t>
                              </m:r>
                              <m:r>
                                <m:rPr>
                                  <m:sty m:val="p"/>
                                </m:rPr>
                                <a:rPr lang="it-IT" sz="2900" b="1" i="1">
                                  <a:latin typeface="Cambria Math" panose="02040503050406030204" pitchFamily="18" charset="0"/>
                                  <a:ea typeface="Cambria Math" panose="02040503050406030204" pitchFamily="18" charset="0"/>
                                  <a:cs typeface="Arial" panose="020B0604020202020204" pitchFamily="34" charset="0"/>
                                </a:rPr>
                                <m:t>σ</m:t>
                              </m:r>
                              <m:r>
                                <a:rPr lang="it-IT" sz="2900" b="1" i="1">
                                  <a:latin typeface="Cambria Math" panose="02040503050406030204" pitchFamily="18" charset="0"/>
                                  <a:ea typeface="Cambria Math" panose="02040503050406030204" pitchFamily="18" charset="0"/>
                                  <a:cs typeface="Arial" panose="020B0604020202020204" pitchFamily="34" charset="0"/>
                                </a:rPr>
                                <m:t>≤10.5</m:t>
                              </m:r>
                            </m:e>
                            <m:e>
                              <m:r>
                                <a:rPr lang="en-US" sz="2900" b="1" i="1">
                                  <a:latin typeface="Cambria Math" panose="02040503050406030204" pitchFamily="18" charset="0"/>
                                  <a:cs typeface="Arial" panose="020B0604020202020204" pitchFamily="34" charset="0"/>
                                </a:rPr>
                                <m:t>−</m:t>
                              </m:r>
                              <m:r>
                                <a:rPr lang="it-IT" sz="2900" b="1" i="1" smtClean="0">
                                  <a:latin typeface="Cambria Math" panose="02040503050406030204" pitchFamily="18" charset="0"/>
                                  <a:cs typeface="Arial" panose="020B0604020202020204" pitchFamily="34" charset="0"/>
                                </a:rPr>
                                <m:t>5</m:t>
                              </m:r>
                              <m:r>
                                <a:rPr lang="en-US" sz="2900" b="1" i="1">
                                  <a:latin typeface="Cambria Math" panose="02040503050406030204" pitchFamily="18" charset="0"/>
                                  <a:cs typeface="Arial" panose="020B0604020202020204" pitchFamily="34" charset="0"/>
                                </a:rPr>
                                <m:t>,  </m:t>
                              </m:r>
                              <m:r>
                                <a:rPr lang="it-IT" sz="2900" b="1" i="1" smtClean="0">
                                  <a:latin typeface="Cambria Math" panose="02040503050406030204" pitchFamily="18" charset="0"/>
                                  <a:cs typeface="Arial" panose="020B0604020202020204" pitchFamily="34" charset="0"/>
                                </a:rPr>
                                <m:t>8</m:t>
                              </m:r>
                              <m:r>
                                <a:rPr lang="it-IT" sz="2900" b="1" i="1">
                                  <a:latin typeface="Cambria Math" panose="02040503050406030204" pitchFamily="18" charset="0"/>
                                  <a:cs typeface="Arial" panose="020B0604020202020204" pitchFamily="34" charset="0"/>
                                </a:rPr>
                                <m:t>.5</m:t>
                              </m:r>
                              <m:r>
                                <a:rPr lang="en-US" sz="2900" b="1" i="1">
                                  <a:latin typeface="Cambria Math" panose="02040503050406030204" pitchFamily="18" charset="0"/>
                                  <a:ea typeface="Cambria Math" panose="02040503050406030204" pitchFamily="18" charset="0"/>
                                  <a:cs typeface="Arial" panose="020B0604020202020204" pitchFamily="34" charset="0"/>
                                </a:rPr>
                                <m:t>≤</m:t>
                              </m:r>
                              <m:r>
                                <m:rPr>
                                  <m:sty m:val="p"/>
                                </m:rPr>
                                <a:rPr lang="it-IT" sz="2900" b="1" i="1">
                                  <a:latin typeface="Cambria Math" panose="02040503050406030204" pitchFamily="18" charset="0"/>
                                  <a:ea typeface="Cambria Math" panose="02040503050406030204" pitchFamily="18" charset="0"/>
                                  <a:cs typeface="Arial" panose="020B0604020202020204" pitchFamily="34" charset="0"/>
                                </a:rPr>
                                <m:t>σ</m:t>
                              </m:r>
                              <m:r>
                                <a:rPr lang="it-IT" sz="2900" b="1" i="1">
                                  <a:latin typeface="Cambria Math" panose="02040503050406030204" pitchFamily="18" charset="0"/>
                                  <a:ea typeface="Cambria Math" panose="02040503050406030204" pitchFamily="18" charset="0"/>
                                  <a:cs typeface="Arial" panose="020B0604020202020204" pitchFamily="34" charset="0"/>
                                </a:rPr>
                                <m:t>≤9.5</m:t>
                              </m:r>
                            </m:e>
                            <m:e>
                              <m:r>
                                <a:rPr lang="en-US" sz="2900" b="1" i="1">
                                  <a:latin typeface="Cambria Math" panose="02040503050406030204" pitchFamily="18" charset="0"/>
                                  <a:cs typeface="Arial" panose="020B0604020202020204" pitchFamily="34" charset="0"/>
                                </a:rPr>
                                <m:t>−</m:t>
                              </m:r>
                              <m:r>
                                <a:rPr lang="it-IT" sz="2900" b="1" i="1" smtClean="0">
                                  <a:latin typeface="Cambria Math" panose="02040503050406030204" pitchFamily="18" charset="0"/>
                                  <a:cs typeface="Arial" panose="020B0604020202020204" pitchFamily="34" charset="0"/>
                                </a:rPr>
                                <m:t>1</m:t>
                              </m:r>
                              <m:r>
                                <a:rPr lang="en-US" sz="2900" b="1" i="1">
                                  <a:latin typeface="Cambria Math" panose="02040503050406030204" pitchFamily="18" charset="0"/>
                                  <a:cs typeface="Arial" panose="020B0604020202020204" pitchFamily="34" charset="0"/>
                                </a:rPr>
                                <m:t>,  </m:t>
                              </m:r>
                              <m:r>
                                <a:rPr lang="it-IT" sz="2900" b="1" i="1" smtClean="0">
                                  <a:latin typeface="Cambria Math" panose="02040503050406030204" pitchFamily="18" charset="0"/>
                                  <a:cs typeface="Arial" panose="020B0604020202020204" pitchFamily="34" charset="0"/>
                                </a:rPr>
                                <m:t>7</m:t>
                              </m:r>
                              <m:r>
                                <a:rPr lang="it-IT" sz="2900" b="1" i="1">
                                  <a:latin typeface="Cambria Math" panose="02040503050406030204" pitchFamily="18" charset="0"/>
                                  <a:cs typeface="Arial" panose="020B0604020202020204" pitchFamily="34" charset="0"/>
                                </a:rPr>
                                <m:t>.5</m:t>
                              </m:r>
                              <m:r>
                                <a:rPr lang="en-US" sz="2900" b="1" i="1">
                                  <a:latin typeface="Cambria Math" panose="02040503050406030204" pitchFamily="18" charset="0"/>
                                  <a:ea typeface="Cambria Math" panose="02040503050406030204" pitchFamily="18" charset="0"/>
                                  <a:cs typeface="Arial" panose="020B0604020202020204" pitchFamily="34" charset="0"/>
                                </a:rPr>
                                <m:t>≤</m:t>
                              </m:r>
                              <m:r>
                                <m:rPr>
                                  <m:sty m:val="p"/>
                                </m:rPr>
                                <a:rPr lang="it-IT" sz="2900" b="1" i="1">
                                  <a:latin typeface="Cambria Math" panose="02040503050406030204" pitchFamily="18" charset="0"/>
                                  <a:ea typeface="Cambria Math" panose="02040503050406030204" pitchFamily="18" charset="0"/>
                                  <a:cs typeface="Arial" panose="020B0604020202020204" pitchFamily="34" charset="0"/>
                                </a:rPr>
                                <m:t>σ</m:t>
                              </m:r>
                              <m:r>
                                <a:rPr lang="it-IT" sz="2900" b="1" i="1">
                                  <a:latin typeface="Cambria Math" panose="02040503050406030204" pitchFamily="18" charset="0"/>
                                  <a:ea typeface="Cambria Math" panose="02040503050406030204" pitchFamily="18" charset="0"/>
                                  <a:cs typeface="Arial" panose="020B0604020202020204" pitchFamily="34" charset="0"/>
                                </a:rPr>
                                <m:t>≤8.5</m:t>
                              </m:r>
                            </m:e>
                            <m:e>
                              <m:r>
                                <a:rPr lang="it-IT" sz="2900" b="1" i="1" smtClean="0">
                                  <a:latin typeface="Cambria Math" panose="02040503050406030204" pitchFamily="18" charset="0"/>
                                  <a:ea typeface="Cambria Math" panose="02040503050406030204" pitchFamily="18" charset="0"/>
                                  <a:cs typeface="Arial" panose="020B0604020202020204" pitchFamily="34" charset="0"/>
                                </a:rPr>
                                <m:t>10</m:t>
                              </m:r>
                              <m:r>
                                <a:rPr lang="en-US" sz="2900" b="1" i="1">
                                  <a:latin typeface="Cambria Math" panose="02040503050406030204" pitchFamily="18" charset="0"/>
                                  <a:cs typeface="Arial" panose="020B0604020202020204" pitchFamily="34" charset="0"/>
                                </a:rPr>
                                <m:t>,  </m:t>
                              </m:r>
                              <m:r>
                                <a:rPr lang="it-IT" sz="2900" b="1" i="1" smtClean="0">
                                  <a:latin typeface="Cambria Math" panose="02040503050406030204" pitchFamily="18" charset="0"/>
                                  <a:cs typeface="Arial" panose="020B0604020202020204" pitchFamily="34" charset="0"/>
                                </a:rPr>
                                <m:t>6</m:t>
                              </m:r>
                              <m:r>
                                <a:rPr lang="it-IT" sz="2900" b="1" i="1">
                                  <a:latin typeface="Cambria Math" panose="02040503050406030204" pitchFamily="18" charset="0"/>
                                  <a:cs typeface="Arial" panose="020B0604020202020204" pitchFamily="34" charset="0"/>
                                </a:rPr>
                                <m:t>.5</m:t>
                              </m:r>
                              <m:r>
                                <a:rPr lang="en-US" sz="2900" b="1" i="1">
                                  <a:latin typeface="Cambria Math" panose="02040503050406030204" pitchFamily="18" charset="0"/>
                                  <a:ea typeface="Cambria Math" panose="02040503050406030204" pitchFamily="18" charset="0"/>
                                  <a:cs typeface="Arial" panose="020B0604020202020204" pitchFamily="34" charset="0"/>
                                </a:rPr>
                                <m:t>≤</m:t>
                              </m:r>
                              <m:r>
                                <m:rPr>
                                  <m:sty m:val="p"/>
                                </m:rPr>
                                <a:rPr lang="it-IT" sz="2900" b="1" i="1">
                                  <a:latin typeface="Cambria Math" panose="02040503050406030204" pitchFamily="18" charset="0"/>
                                  <a:ea typeface="Cambria Math" panose="02040503050406030204" pitchFamily="18" charset="0"/>
                                  <a:cs typeface="Arial" panose="020B0604020202020204" pitchFamily="34" charset="0"/>
                                </a:rPr>
                                <m:t>σ</m:t>
                              </m:r>
                              <m:r>
                                <a:rPr lang="it-IT" sz="2900" b="1" i="1">
                                  <a:latin typeface="Cambria Math" panose="02040503050406030204" pitchFamily="18" charset="0"/>
                                  <a:ea typeface="Cambria Math" panose="02040503050406030204" pitchFamily="18" charset="0"/>
                                  <a:cs typeface="Arial" panose="020B0604020202020204" pitchFamily="34" charset="0"/>
                                </a:rPr>
                                <m:t>≤7.5</m:t>
                              </m:r>
                            </m:e>
                            <m:e>
                              <m:r>
                                <a:rPr lang="it-IT" sz="2900" b="1" i="1" smtClean="0">
                                  <a:latin typeface="Cambria Math" panose="02040503050406030204" pitchFamily="18" charset="0"/>
                                  <a:ea typeface="Cambria Math" panose="02040503050406030204" pitchFamily="18" charset="0"/>
                                  <a:cs typeface="Arial" panose="020B0604020202020204" pitchFamily="34" charset="0"/>
                                </a:rPr>
                                <m:t>15</m:t>
                              </m:r>
                              <m:r>
                                <a:rPr lang="en-US" sz="2900" b="1" i="1">
                                  <a:latin typeface="Cambria Math" panose="02040503050406030204" pitchFamily="18" charset="0"/>
                                  <a:cs typeface="Arial" panose="020B0604020202020204" pitchFamily="34" charset="0"/>
                                </a:rPr>
                                <m:t>,  </m:t>
                              </m:r>
                              <m:r>
                                <m:rPr>
                                  <m:sty m:val="p"/>
                                </m:rPr>
                                <a:rPr lang="it-IT" sz="2900" b="1" i="1" smtClean="0">
                                  <a:latin typeface="Cambria Math" panose="02040503050406030204" pitchFamily="18" charset="0"/>
                                  <a:cs typeface="Arial" panose="020B0604020202020204" pitchFamily="34" charset="0"/>
                                </a:rPr>
                                <m:t>σ</m:t>
                              </m:r>
                              <m:r>
                                <a:rPr lang="en-US" sz="2900" b="1" i="1">
                                  <a:latin typeface="Cambria Math" panose="02040503050406030204" pitchFamily="18" charset="0"/>
                                  <a:ea typeface="Cambria Math" panose="02040503050406030204" pitchFamily="18" charset="0"/>
                                  <a:cs typeface="Arial" panose="020B0604020202020204" pitchFamily="34" charset="0"/>
                                </a:rPr>
                                <m:t>≤</m:t>
                              </m:r>
                              <m:r>
                                <a:rPr lang="it-IT" sz="2900" b="1" i="1" smtClean="0">
                                  <a:latin typeface="Cambria Math" panose="02040503050406030204" pitchFamily="18" charset="0"/>
                                  <a:ea typeface="Cambria Math" panose="02040503050406030204" pitchFamily="18" charset="0"/>
                                  <a:cs typeface="Arial" panose="020B0604020202020204" pitchFamily="34" charset="0"/>
                                </a:rPr>
                                <m:t>6.5</m:t>
                              </m:r>
                            </m:e>
                          </m:eqArr>
                        </m:e>
                      </m:d>
                    </m:oMath>
                  </m:oMathPara>
                </a14:m>
                <a:endParaRPr lang="en-US" sz="2900" b="1">
                  <a:latin typeface="Grandview Display (Corpo)"/>
                  <a:cs typeface="Arial" panose="020B0604020202020204" pitchFamily="34" charset="0"/>
                </a:endParaRPr>
              </a:p>
              <a:p>
                <a:pPr marL="0" indent="0">
                  <a:buNone/>
                </a:pPr>
                <a:endParaRPr lang="en-US" i="1">
                  <a:latin typeface="Arial" panose="020B0604020202020204" pitchFamily="34" charset="0"/>
                  <a:cs typeface="Arial" panose="020B0604020202020204" pitchFamily="34" charset="0"/>
                </a:endParaRPr>
              </a:p>
              <a:p>
                <a:pPr marL="0" indent="0">
                  <a:buNone/>
                </a:pPr>
                <a:endParaRPr lang="it-IT"/>
              </a:p>
            </p:txBody>
          </p:sp>
        </mc:Choice>
        <mc:Fallback xmlns="">
          <p:sp>
            <p:nvSpPr>
              <p:cNvPr id="3" name="Segnaposto contenuto 2">
                <a:extLst>
                  <a:ext uri="{FF2B5EF4-FFF2-40B4-BE49-F238E27FC236}">
                    <a16:creationId xmlns:a16="http://schemas.microsoft.com/office/drawing/2014/main" id="{D7A52638-0DD1-BCFC-A1CA-CA210B14301E}"/>
                  </a:ext>
                </a:extLst>
              </p:cNvPr>
              <p:cNvSpPr>
                <a:spLocks noGrp="1" noRot="1" noChangeAspect="1" noMove="1" noResize="1" noEditPoints="1" noAdjustHandles="1" noChangeArrowheads="1" noChangeShapeType="1" noTextEdit="1"/>
              </p:cNvSpPr>
              <p:nvPr>
                <p:ph idx="1"/>
              </p:nvPr>
            </p:nvSpPr>
            <p:spPr>
              <a:xfrm>
                <a:off x="534925" y="2135124"/>
                <a:ext cx="5632704" cy="4722875"/>
              </a:xfrm>
              <a:blipFill>
                <a:blip r:embed="rId3"/>
                <a:stretch>
                  <a:fillRect l="-649" t="-645" r="-866"/>
                </a:stretch>
              </a:blipFill>
            </p:spPr>
            <p:txBody>
              <a:bodyPr/>
              <a:lstStyle/>
              <a:p>
                <a:r>
                  <a:rPr lang="en-US">
                    <a:noFill/>
                  </a:rPr>
                  <a:t> </a:t>
                </a:r>
              </a:p>
            </p:txBody>
          </p:sp>
        </mc:Fallback>
      </mc:AlternateContent>
      <p:sp>
        <p:nvSpPr>
          <p:cNvPr id="6" name="CasellaDiTesto 5">
            <a:extLst>
              <a:ext uri="{FF2B5EF4-FFF2-40B4-BE49-F238E27FC236}">
                <a16:creationId xmlns:a16="http://schemas.microsoft.com/office/drawing/2014/main" id="{00971AF7-47F9-6617-5374-500BE6F0426B}"/>
              </a:ext>
            </a:extLst>
          </p:cNvPr>
          <p:cNvSpPr txBox="1"/>
          <p:nvPr/>
        </p:nvSpPr>
        <p:spPr>
          <a:xfrm>
            <a:off x="5637276" y="2971800"/>
            <a:ext cx="65" cy="276999"/>
          </a:xfrm>
          <a:prstGeom prst="rect">
            <a:avLst/>
          </a:prstGeom>
          <a:noFill/>
        </p:spPr>
        <p:txBody>
          <a:bodyPr wrap="none" lIns="0" tIns="0" rIns="0" bIns="0" rtlCol="0">
            <a:spAutoFit/>
          </a:bodyPr>
          <a:lstStyle/>
          <a:p>
            <a:endParaRPr lang="it-IT"/>
          </a:p>
        </p:txBody>
      </p:sp>
      <p:sp>
        <p:nvSpPr>
          <p:cNvPr id="8" name="CasellaDiTesto 7">
            <a:extLst>
              <a:ext uri="{FF2B5EF4-FFF2-40B4-BE49-F238E27FC236}">
                <a16:creationId xmlns:a16="http://schemas.microsoft.com/office/drawing/2014/main" id="{69AAB5CB-F2DD-7E4F-53CC-83563C2A6E4A}"/>
              </a:ext>
            </a:extLst>
          </p:cNvPr>
          <p:cNvSpPr txBox="1"/>
          <p:nvPr/>
        </p:nvSpPr>
        <p:spPr>
          <a:xfrm>
            <a:off x="7052310" y="1101495"/>
            <a:ext cx="6094476" cy="4801314"/>
          </a:xfrm>
          <a:prstGeom prst="rect">
            <a:avLst/>
          </a:prstGeom>
          <a:noFill/>
        </p:spPr>
        <p:txBody>
          <a:bodyPr wrap="square">
            <a:spAutoFit/>
          </a:bodyPr>
          <a:lstStyle/>
          <a:p>
            <a:pPr>
              <a:buNone/>
            </a:pPr>
            <a:r>
              <a:rPr lang="it-IT" sz="1800" b="0" i="0" err="1">
                <a:solidFill>
                  <a:srgbClr val="0E00FF"/>
                </a:solidFill>
                <a:effectLst/>
                <a:latin typeface="Menlo"/>
              </a:rPr>
              <a:t>function</a:t>
            </a:r>
            <a:r>
              <a:rPr lang="it-IT" sz="1800" b="0" i="0">
                <a:solidFill>
                  <a:srgbClr val="0E00FF"/>
                </a:solidFill>
                <a:effectLst/>
                <a:latin typeface="Menlo"/>
              </a:rPr>
              <a:t> </a:t>
            </a:r>
            <a:r>
              <a:rPr lang="it-IT" sz="1800" b="0" i="0">
                <a:effectLst/>
                <a:latin typeface="Menlo"/>
              </a:rPr>
              <a:t>R = </a:t>
            </a:r>
            <a:r>
              <a:rPr lang="it-IT" sz="1800" b="0" i="0" err="1">
                <a:effectLst/>
                <a:latin typeface="Menlo"/>
              </a:rPr>
              <a:t>calculate_R</a:t>
            </a:r>
            <a:r>
              <a:rPr lang="it-IT" sz="1800" b="0" i="0">
                <a:effectLst/>
                <a:latin typeface="Menlo"/>
              </a:rPr>
              <a:t>(</a:t>
            </a:r>
            <a:r>
              <a:rPr lang="it-IT" sz="1800" b="0" i="0" err="1">
                <a:effectLst/>
                <a:latin typeface="Menlo"/>
              </a:rPr>
              <a:t>error</a:t>
            </a:r>
            <a:r>
              <a:rPr lang="it-IT" sz="1800" b="0" i="0">
                <a:effectLst/>
                <a:latin typeface="Menlo"/>
              </a:rPr>
              <a:t>)</a:t>
            </a:r>
          </a:p>
          <a:p>
            <a:pPr>
              <a:buNone/>
            </a:pPr>
            <a:r>
              <a:rPr lang="it-IT" sz="1800" b="0" i="0" err="1">
                <a:solidFill>
                  <a:srgbClr val="0E00FF"/>
                </a:solidFill>
                <a:effectLst/>
                <a:latin typeface="Menlo"/>
              </a:rPr>
              <a:t>if</a:t>
            </a:r>
            <a:r>
              <a:rPr lang="it-IT" sz="1800" b="0" i="0">
                <a:solidFill>
                  <a:srgbClr val="0E00FF"/>
                </a:solidFill>
                <a:effectLst/>
                <a:latin typeface="Menlo"/>
              </a:rPr>
              <a:t> </a:t>
            </a:r>
            <a:r>
              <a:rPr lang="it-IT" sz="1800" b="0" i="0" err="1">
                <a:effectLst/>
                <a:latin typeface="Menlo"/>
              </a:rPr>
              <a:t>error</a:t>
            </a:r>
            <a:r>
              <a:rPr lang="it-IT" sz="1800" b="0" i="0">
                <a:effectLst/>
                <a:latin typeface="Menlo"/>
              </a:rPr>
              <a:t> &gt;= 11.5</a:t>
            </a:r>
          </a:p>
          <a:p>
            <a:pPr>
              <a:buNone/>
            </a:pPr>
            <a:r>
              <a:rPr lang="it-IT" sz="1800" b="0" i="0">
                <a:effectLst/>
                <a:latin typeface="Menlo"/>
              </a:rPr>
              <a:t>R = -25;</a:t>
            </a:r>
          </a:p>
          <a:p>
            <a:pPr>
              <a:buNone/>
            </a:pPr>
            <a:r>
              <a:rPr lang="it-IT" sz="1800" b="0" i="0" err="1">
                <a:solidFill>
                  <a:srgbClr val="0E00FF"/>
                </a:solidFill>
                <a:effectLst/>
                <a:latin typeface="Menlo"/>
              </a:rPr>
              <a:t>elseif</a:t>
            </a:r>
            <a:r>
              <a:rPr lang="it-IT" sz="1800" b="0" i="0">
                <a:solidFill>
                  <a:srgbClr val="0E00FF"/>
                </a:solidFill>
                <a:effectLst/>
                <a:latin typeface="Menlo"/>
              </a:rPr>
              <a:t> </a:t>
            </a:r>
            <a:r>
              <a:rPr lang="it-IT" sz="1800" b="0" i="0" err="1">
                <a:effectLst/>
                <a:latin typeface="Menlo"/>
              </a:rPr>
              <a:t>error</a:t>
            </a:r>
            <a:r>
              <a:rPr lang="it-IT" sz="1800" b="0" i="0">
                <a:effectLst/>
                <a:latin typeface="Menlo"/>
              </a:rPr>
              <a:t> &gt;= 10.5 &amp;&amp; </a:t>
            </a:r>
            <a:r>
              <a:rPr lang="it-IT" sz="1800" b="0" i="0" err="1">
                <a:effectLst/>
                <a:latin typeface="Menlo"/>
              </a:rPr>
              <a:t>error</a:t>
            </a:r>
            <a:r>
              <a:rPr lang="it-IT" sz="1800" b="0" i="0">
                <a:effectLst/>
                <a:latin typeface="Menlo"/>
              </a:rPr>
              <a:t> &lt; 11.5</a:t>
            </a:r>
          </a:p>
          <a:p>
            <a:pPr>
              <a:buNone/>
            </a:pPr>
            <a:r>
              <a:rPr lang="it-IT" sz="1800" b="0" i="0">
                <a:effectLst/>
                <a:latin typeface="Menlo"/>
              </a:rPr>
              <a:t>R = -15;</a:t>
            </a:r>
          </a:p>
          <a:p>
            <a:pPr>
              <a:buNone/>
            </a:pPr>
            <a:r>
              <a:rPr lang="it-IT" sz="1800" b="0" i="0" err="1">
                <a:solidFill>
                  <a:srgbClr val="0E00FF"/>
                </a:solidFill>
                <a:effectLst/>
                <a:latin typeface="Menlo"/>
              </a:rPr>
              <a:t>elseif</a:t>
            </a:r>
            <a:r>
              <a:rPr lang="it-IT" sz="1800" b="0" i="0">
                <a:solidFill>
                  <a:srgbClr val="0E00FF"/>
                </a:solidFill>
                <a:effectLst/>
                <a:latin typeface="Menlo"/>
              </a:rPr>
              <a:t> </a:t>
            </a:r>
            <a:r>
              <a:rPr lang="it-IT" sz="1800" b="0" i="0" err="1">
                <a:effectLst/>
                <a:latin typeface="Menlo"/>
              </a:rPr>
              <a:t>error</a:t>
            </a:r>
            <a:r>
              <a:rPr lang="it-IT" sz="1800" b="0" i="0">
                <a:effectLst/>
                <a:latin typeface="Menlo"/>
              </a:rPr>
              <a:t> &gt;= 9.5 &amp;&amp; </a:t>
            </a:r>
            <a:r>
              <a:rPr lang="it-IT" sz="1800" b="0" i="0" err="1">
                <a:effectLst/>
                <a:latin typeface="Menlo"/>
              </a:rPr>
              <a:t>error</a:t>
            </a:r>
            <a:r>
              <a:rPr lang="it-IT" sz="1800" b="0" i="0">
                <a:effectLst/>
                <a:latin typeface="Menlo"/>
              </a:rPr>
              <a:t> &lt; 10.5</a:t>
            </a:r>
          </a:p>
          <a:p>
            <a:pPr>
              <a:buNone/>
            </a:pPr>
            <a:r>
              <a:rPr lang="it-IT" sz="1800" b="0" i="0">
                <a:effectLst/>
                <a:latin typeface="Menlo"/>
              </a:rPr>
              <a:t>R = -10;</a:t>
            </a:r>
          </a:p>
          <a:p>
            <a:pPr>
              <a:buNone/>
            </a:pPr>
            <a:r>
              <a:rPr lang="it-IT" sz="1800" b="0" i="0" err="1">
                <a:solidFill>
                  <a:srgbClr val="0E00FF"/>
                </a:solidFill>
                <a:effectLst/>
                <a:latin typeface="Menlo"/>
              </a:rPr>
              <a:t>elseif</a:t>
            </a:r>
            <a:r>
              <a:rPr lang="it-IT" sz="1800" b="0" i="0">
                <a:solidFill>
                  <a:srgbClr val="0E00FF"/>
                </a:solidFill>
                <a:effectLst/>
                <a:latin typeface="Menlo"/>
              </a:rPr>
              <a:t> </a:t>
            </a:r>
            <a:r>
              <a:rPr lang="it-IT" sz="1800" b="0" i="0" err="1">
                <a:effectLst/>
                <a:latin typeface="Menlo"/>
              </a:rPr>
              <a:t>error</a:t>
            </a:r>
            <a:r>
              <a:rPr lang="it-IT" sz="1800" b="0" i="0">
                <a:effectLst/>
                <a:latin typeface="Menlo"/>
              </a:rPr>
              <a:t> &gt;= 8.5 &amp;&amp; </a:t>
            </a:r>
            <a:r>
              <a:rPr lang="it-IT" sz="1800" b="0" i="0" err="1">
                <a:effectLst/>
                <a:latin typeface="Menlo"/>
              </a:rPr>
              <a:t>error</a:t>
            </a:r>
            <a:r>
              <a:rPr lang="it-IT" sz="1800" b="0" i="0">
                <a:effectLst/>
                <a:latin typeface="Menlo"/>
              </a:rPr>
              <a:t> &lt; 9.5</a:t>
            </a:r>
          </a:p>
          <a:p>
            <a:pPr>
              <a:buNone/>
            </a:pPr>
            <a:r>
              <a:rPr lang="it-IT" sz="1800" b="0" i="0">
                <a:effectLst/>
                <a:latin typeface="Menlo"/>
              </a:rPr>
              <a:t>R = -5;</a:t>
            </a:r>
          </a:p>
          <a:p>
            <a:pPr>
              <a:buNone/>
            </a:pPr>
            <a:r>
              <a:rPr lang="it-IT" sz="1800" b="0" i="0" err="1">
                <a:solidFill>
                  <a:srgbClr val="0E00FF"/>
                </a:solidFill>
                <a:effectLst/>
                <a:latin typeface="Menlo"/>
              </a:rPr>
              <a:t>elseif</a:t>
            </a:r>
            <a:r>
              <a:rPr lang="it-IT" sz="1800" b="0" i="0">
                <a:solidFill>
                  <a:srgbClr val="0E00FF"/>
                </a:solidFill>
                <a:effectLst/>
                <a:latin typeface="Menlo"/>
              </a:rPr>
              <a:t> </a:t>
            </a:r>
            <a:r>
              <a:rPr lang="it-IT" sz="1800" b="0" i="0" err="1">
                <a:effectLst/>
                <a:latin typeface="Menlo"/>
              </a:rPr>
              <a:t>error</a:t>
            </a:r>
            <a:r>
              <a:rPr lang="it-IT" sz="1800" b="0" i="0">
                <a:effectLst/>
                <a:latin typeface="Menlo"/>
              </a:rPr>
              <a:t> &gt;= 7.5 &amp;&amp; </a:t>
            </a:r>
            <a:r>
              <a:rPr lang="it-IT" sz="1800" b="0" i="0" err="1">
                <a:effectLst/>
                <a:latin typeface="Menlo"/>
              </a:rPr>
              <a:t>error</a:t>
            </a:r>
            <a:r>
              <a:rPr lang="it-IT" sz="1800" b="0" i="0">
                <a:effectLst/>
                <a:latin typeface="Menlo"/>
              </a:rPr>
              <a:t> &lt; 8.5</a:t>
            </a:r>
          </a:p>
          <a:p>
            <a:pPr>
              <a:buNone/>
            </a:pPr>
            <a:r>
              <a:rPr lang="it-IT" sz="1800" b="0" i="0">
                <a:effectLst/>
                <a:latin typeface="Menlo"/>
              </a:rPr>
              <a:t>R = -1;</a:t>
            </a:r>
          </a:p>
          <a:p>
            <a:pPr>
              <a:buNone/>
            </a:pPr>
            <a:r>
              <a:rPr lang="it-IT" sz="1800" b="0" i="0" err="1">
                <a:solidFill>
                  <a:srgbClr val="0E00FF"/>
                </a:solidFill>
                <a:effectLst/>
                <a:latin typeface="Menlo"/>
              </a:rPr>
              <a:t>elseif</a:t>
            </a:r>
            <a:r>
              <a:rPr lang="it-IT" sz="1800" b="0" i="0">
                <a:solidFill>
                  <a:srgbClr val="0E00FF"/>
                </a:solidFill>
                <a:effectLst/>
                <a:latin typeface="Menlo"/>
              </a:rPr>
              <a:t> </a:t>
            </a:r>
            <a:r>
              <a:rPr lang="it-IT" sz="1800" b="0" i="0" err="1">
                <a:effectLst/>
                <a:latin typeface="Menlo"/>
              </a:rPr>
              <a:t>error</a:t>
            </a:r>
            <a:r>
              <a:rPr lang="it-IT" sz="1800" b="0" i="0">
                <a:effectLst/>
                <a:latin typeface="Menlo"/>
              </a:rPr>
              <a:t> &gt;= 6.5 &amp;&amp; </a:t>
            </a:r>
            <a:r>
              <a:rPr lang="it-IT" sz="1800" b="0" i="0" err="1">
                <a:effectLst/>
                <a:latin typeface="Menlo"/>
              </a:rPr>
              <a:t>error</a:t>
            </a:r>
            <a:r>
              <a:rPr lang="it-IT" sz="1800" b="0" i="0">
                <a:effectLst/>
                <a:latin typeface="Menlo"/>
              </a:rPr>
              <a:t> &lt; 7.5</a:t>
            </a:r>
          </a:p>
          <a:p>
            <a:pPr>
              <a:buNone/>
            </a:pPr>
            <a:r>
              <a:rPr lang="it-IT" sz="1800" b="0" i="0">
                <a:effectLst/>
                <a:latin typeface="Menlo"/>
              </a:rPr>
              <a:t>R = 10</a:t>
            </a:r>
          </a:p>
          <a:p>
            <a:pPr>
              <a:buNone/>
            </a:pPr>
            <a:r>
              <a:rPr lang="it-IT" sz="1800" b="0" i="0">
                <a:solidFill>
                  <a:srgbClr val="0E00FF"/>
                </a:solidFill>
                <a:effectLst/>
                <a:latin typeface="Menlo"/>
              </a:rPr>
              <a:t>else</a:t>
            </a:r>
            <a:endParaRPr lang="it-IT" sz="1800" b="0" i="0">
              <a:effectLst/>
              <a:latin typeface="Menlo"/>
            </a:endParaRPr>
          </a:p>
          <a:p>
            <a:pPr>
              <a:buNone/>
            </a:pPr>
            <a:r>
              <a:rPr lang="it-IT" sz="1800" b="0" i="0">
                <a:effectLst/>
                <a:latin typeface="Menlo"/>
              </a:rPr>
              <a:t>R = 15;</a:t>
            </a:r>
          </a:p>
          <a:p>
            <a:pPr>
              <a:buNone/>
            </a:pPr>
            <a:r>
              <a:rPr lang="it-IT" sz="1800" b="0" i="0">
                <a:solidFill>
                  <a:srgbClr val="0E00FF"/>
                </a:solidFill>
                <a:effectLst/>
                <a:latin typeface="Menlo"/>
              </a:rPr>
              <a:t>end</a:t>
            </a:r>
            <a:endParaRPr lang="it-IT" sz="1800" b="0" i="0">
              <a:effectLst/>
              <a:latin typeface="Menlo"/>
            </a:endParaRPr>
          </a:p>
          <a:p>
            <a:pPr>
              <a:buNone/>
            </a:pPr>
            <a:r>
              <a:rPr lang="it-IT" sz="1800" b="0" i="0">
                <a:solidFill>
                  <a:srgbClr val="0E00FF"/>
                </a:solidFill>
                <a:effectLst/>
                <a:latin typeface="Menlo"/>
              </a:rPr>
              <a:t>end</a:t>
            </a:r>
            <a:endParaRPr lang="it-IT" sz="1800" b="0" i="0">
              <a:effectLst/>
              <a:latin typeface="Menlo"/>
            </a:endParaRPr>
          </a:p>
        </p:txBody>
      </p:sp>
      <p:sp>
        <p:nvSpPr>
          <p:cNvPr id="9" name="Rettangolo 8">
            <a:extLst>
              <a:ext uri="{FF2B5EF4-FFF2-40B4-BE49-F238E27FC236}">
                <a16:creationId xmlns:a16="http://schemas.microsoft.com/office/drawing/2014/main" id="{ECAF7953-36B1-280E-9F74-25E284D481B7}"/>
              </a:ext>
            </a:extLst>
          </p:cNvPr>
          <p:cNvSpPr/>
          <p:nvPr/>
        </p:nvSpPr>
        <p:spPr>
          <a:xfrm>
            <a:off x="7077456" y="1101494"/>
            <a:ext cx="4474464" cy="4732377"/>
          </a:xfrm>
          <a:prstGeom prst="rect">
            <a:avLst/>
          </a:prstGeom>
          <a:noFill/>
          <a:ln w="9525" cap="flat" cmpd="sng" algn="ctr">
            <a:solidFill>
              <a:schemeClr val="accent6"/>
            </a:solidFill>
            <a:prstDash val="solid"/>
            <a:round/>
            <a:headEnd type="none" w="med" len="med"/>
            <a:tailEnd type="none" w="med" len="med"/>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3917699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CC2DC3C-1EBF-B82F-3873-44BEC79A146D}"/>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4400"/>
              <a:t>RL Block Scheme</a:t>
            </a:r>
          </a:p>
        </p:txBody>
      </p:sp>
      <p:pic>
        <p:nvPicPr>
          <p:cNvPr id="5" name="Segnaposto contenuto 4">
            <a:extLst>
              <a:ext uri="{FF2B5EF4-FFF2-40B4-BE49-F238E27FC236}">
                <a16:creationId xmlns:a16="http://schemas.microsoft.com/office/drawing/2014/main" id="{A01D7037-D834-9D41-C655-0FB6DB065664}"/>
              </a:ext>
            </a:extLst>
          </p:cNvPr>
          <p:cNvPicPr>
            <a:picLocks noGrp="1" noChangeAspect="1"/>
          </p:cNvPicPr>
          <p:nvPr>
            <p:ph idx="1"/>
          </p:nvPr>
        </p:nvPicPr>
        <p:blipFill>
          <a:blip r:embed="rId3"/>
          <a:stretch>
            <a:fillRect/>
          </a:stretch>
        </p:blipFill>
        <p:spPr>
          <a:xfrm>
            <a:off x="3623308" y="1530035"/>
            <a:ext cx="7928611" cy="3785911"/>
          </a:xfrm>
          <a:prstGeom prst="rect">
            <a:avLst/>
          </a:prstGeom>
        </p:spPr>
      </p:pic>
      <p:cxnSp>
        <p:nvCxnSpPr>
          <p:cNvPr id="23" name="Straight Connector 22">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8A2B8B8A-F09A-B12C-9918-5B2B8B1795E2}"/>
              </a:ext>
            </a:extLst>
          </p:cNvPr>
          <p:cNvPicPr>
            <a:picLocks noChangeAspect="1"/>
          </p:cNvPicPr>
          <p:nvPr/>
        </p:nvPicPr>
        <p:blipFill>
          <a:blip r:embed="rId4"/>
          <a:stretch>
            <a:fillRect/>
          </a:stretch>
        </p:blipFill>
        <p:spPr>
          <a:xfrm>
            <a:off x="1051560" y="4148059"/>
            <a:ext cx="4166121" cy="1949124"/>
          </a:xfrm>
          <a:prstGeom prst="rect">
            <a:avLst/>
          </a:prstGeom>
          <a:ln w="38100" cap="sq">
            <a:solidFill>
              <a:schemeClr val="accent5">
                <a:lumMod val="75000"/>
              </a:schemeClr>
            </a:solidFill>
            <a:prstDash val="solid"/>
            <a:miter lim="800000"/>
          </a:ln>
          <a:effectLst>
            <a:outerShdw blurRad="50800" dist="38100" dir="2700000" algn="tl" rotWithShape="0">
              <a:srgbClr val="000000">
                <a:alpha val="43000"/>
              </a:srgbClr>
            </a:outerShdw>
          </a:effectLst>
        </p:spPr>
      </p:pic>
      <p:pic>
        <p:nvPicPr>
          <p:cNvPr id="14" name="Immagine 13">
            <a:extLst>
              <a:ext uri="{FF2B5EF4-FFF2-40B4-BE49-F238E27FC236}">
                <a16:creationId xmlns:a16="http://schemas.microsoft.com/office/drawing/2014/main" id="{28C47960-E236-C444-40A5-4C2F3FE09585}"/>
              </a:ext>
            </a:extLst>
          </p:cNvPr>
          <p:cNvPicPr>
            <a:picLocks noChangeAspect="1"/>
          </p:cNvPicPr>
          <p:nvPr/>
        </p:nvPicPr>
        <p:blipFill>
          <a:blip r:embed="rId5"/>
          <a:stretch>
            <a:fillRect/>
          </a:stretch>
        </p:blipFill>
        <p:spPr>
          <a:xfrm>
            <a:off x="9306661" y="99348"/>
            <a:ext cx="2470161" cy="2612976"/>
          </a:xfrm>
          <a:prstGeom prst="rect">
            <a:avLst/>
          </a:prstGeom>
          <a:ln w="38100" cap="sq">
            <a:solidFill>
              <a:schemeClr val="accent6">
                <a:lumMod val="60000"/>
                <a:lumOff val="40000"/>
              </a:schemeClr>
            </a:solidFill>
            <a:prstDash val="solid"/>
            <a:miter lim="800000"/>
          </a:ln>
          <a:effectLst>
            <a:outerShdw blurRad="50800" dist="38100" dir="2700000" algn="tl" rotWithShape="0">
              <a:srgbClr val="000000">
                <a:alpha val="43000"/>
              </a:srgbClr>
            </a:outerShdw>
          </a:effectLst>
        </p:spPr>
      </p:pic>
      <p:cxnSp>
        <p:nvCxnSpPr>
          <p:cNvPr id="16" name="Connettore 2 15">
            <a:extLst>
              <a:ext uri="{FF2B5EF4-FFF2-40B4-BE49-F238E27FC236}">
                <a16:creationId xmlns:a16="http://schemas.microsoft.com/office/drawing/2014/main" id="{2989CCD2-DFA4-354B-5645-36BC6D4A0266}"/>
              </a:ext>
            </a:extLst>
          </p:cNvPr>
          <p:cNvCxnSpPr/>
          <p:nvPr/>
        </p:nvCxnSpPr>
        <p:spPr>
          <a:xfrm flipV="1">
            <a:off x="5614416" y="3584448"/>
            <a:ext cx="2807208" cy="146304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8" name="Connettore 2 17">
            <a:extLst>
              <a:ext uri="{FF2B5EF4-FFF2-40B4-BE49-F238E27FC236}">
                <a16:creationId xmlns:a16="http://schemas.microsoft.com/office/drawing/2014/main" id="{D862707B-E099-F656-1711-C3B3151D7549}"/>
              </a:ext>
            </a:extLst>
          </p:cNvPr>
          <p:cNvCxnSpPr/>
          <p:nvPr/>
        </p:nvCxnSpPr>
        <p:spPr>
          <a:xfrm flipH="1">
            <a:off x="5763576" y="1087088"/>
            <a:ext cx="3362326" cy="16093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5591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9EEF5-5451-9A69-B008-FBAC4B7DA0B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9BFD596-597D-1059-0C76-D66670A712A8}"/>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4400"/>
              <a:t>RL </a:t>
            </a:r>
            <a:r>
              <a:rPr lang="it-IT" sz="4400"/>
              <a:t>Training </a:t>
            </a:r>
            <a:r>
              <a:rPr lang="it-IT" sz="4400" err="1"/>
              <a:t>Phase</a:t>
            </a:r>
            <a:r>
              <a:rPr lang="it-IT" sz="4400"/>
              <a:t> </a:t>
            </a:r>
            <a:endParaRPr lang="en-US" sz="4400"/>
          </a:p>
        </p:txBody>
      </p:sp>
      <p:pic>
        <p:nvPicPr>
          <p:cNvPr id="11" name="Immagine 10" descr="Immagine che contiene schermata, Software multimediale&#10;&#10;Il contenuto generato dall'IA potrebbe non essere corretto.">
            <a:extLst>
              <a:ext uri="{FF2B5EF4-FFF2-40B4-BE49-F238E27FC236}">
                <a16:creationId xmlns:a16="http://schemas.microsoft.com/office/drawing/2014/main" id="{40909149-8850-CCED-5C4B-C8D698188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832" y="1137312"/>
            <a:ext cx="7620000" cy="4286250"/>
          </a:xfrm>
          <a:prstGeom prst="rect">
            <a:avLst/>
          </a:prstGeom>
        </p:spPr>
      </p:pic>
    </p:spTree>
    <p:extLst>
      <p:ext uri="{BB962C8B-B14F-4D97-AF65-F5344CB8AC3E}">
        <p14:creationId xmlns:p14="http://schemas.microsoft.com/office/powerpoint/2010/main" val="912469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C1FFEDB-14AF-ED53-6161-9C8082D944B6}"/>
              </a:ext>
            </a:extLst>
          </p:cNvPr>
          <p:cNvSpPr>
            <a:spLocks noGrp="1"/>
          </p:cNvSpPr>
          <p:nvPr>
            <p:ph type="title"/>
          </p:nvPr>
        </p:nvSpPr>
        <p:spPr>
          <a:xfrm>
            <a:off x="640080" y="914399"/>
            <a:ext cx="3000587" cy="4160520"/>
          </a:xfrm>
        </p:spPr>
        <p:txBody>
          <a:bodyPr anchor="t">
            <a:normAutofit/>
          </a:bodyPr>
          <a:lstStyle/>
          <a:p>
            <a:r>
              <a:rPr lang="it-IT" sz="3600"/>
              <a:t>Introduction</a:t>
            </a:r>
          </a:p>
        </p:txBody>
      </p:sp>
      <p:cxnSp>
        <p:nvCxnSpPr>
          <p:cNvPr id="15" name="Straight Connector 10">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6CC0F24B-B43B-091A-AFB8-CD9D2D369A00}"/>
              </a:ext>
            </a:extLst>
          </p:cNvPr>
          <p:cNvGraphicFramePr>
            <a:graphicFrameLocks noGrp="1"/>
          </p:cNvGraphicFramePr>
          <p:nvPr>
            <p:ph idx="1"/>
            <p:extLst>
              <p:ext uri="{D42A27DB-BD31-4B8C-83A1-F6EECF244321}">
                <p14:modId xmlns:p14="http://schemas.microsoft.com/office/powerpoint/2010/main" val="3468243434"/>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5349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565A73-47C1-AA3E-E0E2-CAE889172623}"/>
            </a:ext>
          </a:extLst>
        </p:cNvPr>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C28F980-0C27-CAE0-07B8-2BC2694F3C87}"/>
              </a:ext>
            </a:extLst>
          </p:cNvPr>
          <p:cNvSpPr>
            <a:spLocks noGrp="1"/>
          </p:cNvSpPr>
          <p:nvPr>
            <p:ph type="title"/>
          </p:nvPr>
        </p:nvSpPr>
        <p:spPr>
          <a:xfrm>
            <a:off x="643573" y="1371600"/>
            <a:ext cx="3524166" cy="2696866"/>
          </a:xfrm>
        </p:spPr>
        <p:txBody>
          <a:bodyPr vert="horz" lIns="91440" tIns="45720" rIns="91440" bIns="45720" rtlCol="0" anchor="t">
            <a:normAutofit/>
          </a:bodyPr>
          <a:lstStyle/>
          <a:p>
            <a:pPr>
              <a:lnSpc>
                <a:spcPct val="90000"/>
              </a:lnSpc>
            </a:pPr>
            <a:r>
              <a:rPr lang="en-US" sz="3700" err="1"/>
              <a:t>Results:Position</a:t>
            </a:r>
            <a:r>
              <a:rPr lang="en-US" sz="3700"/>
              <a:t> tracking</a:t>
            </a:r>
            <a:br>
              <a:rPr lang="en-US" sz="3700"/>
            </a:br>
            <a:endParaRPr lang="en-US" sz="3700"/>
          </a:p>
        </p:txBody>
      </p:sp>
      <p:cxnSp>
        <p:nvCxnSpPr>
          <p:cNvPr id="38" name="Straight Connector 37">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2835"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7" name="Immagine 16" descr="Immagine che contiene testo, linea, Diagramma, diagramma&#10;&#10;Il contenuto generato dall'IA potrebbe non essere corretto.">
            <a:extLst>
              <a:ext uri="{FF2B5EF4-FFF2-40B4-BE49-F238E27FC236}">
                <a16:creationId xmlns:a16="http://schemas.microsoft.com/office/drawing/2014/main" id="{E35B2F5C-15F9-4710-CF90-3413D7D62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16568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DB1CE-EBD8-91EA-160E-40350D7DD90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AB45EFB-16A4-259E-A99A-0A03610C658C}"/>
              </a:ext>
            </a:extLst>
          </p:cNvPr>
          <p:cNvSpPr>
            <a:spLocks noGrp="1"/>
          </p:cNvSpPr>
          <p:nvPr>
            <p:ph type="title"/>
          </p:nvPr>
        </p:nvSpPr>
        <p:spPr>
          <a:xfrm>
            <a:off x="643573" y="1371600"/>
            <a:ext cx="3524166" cy="2696866"/>
          </a:xfrm>
        </p:spPr>
        <p:txBody>
          <a:bodyPr vert="horz" lIns="91440" tIns="45720" rIns="91440" bIns="45720" rtlCol="0" anchor="t">
            <a:normAutofit/>
          </a:bodyPr>
          <a:lstStyle/>
          <a:p>
            <a:pPr>
              <a:lnSpc>
                <a:spcPct val="90000"/>
              </a:lnSpc>
            </a:pPr>
            <a:r>
              <a:rPr lang="en-US" sz="3700" err="1"/>
              <a:t>Results:Velocity</a:t>
            </a:r>
            <a:r>
              <a:rPr lang="en-US" sz="3700"/>
              <a:t> tracking</a:t>
            </a:r>
            <a:br>
              <a:rPr lang="en-US" sz="3700"/>
            </a:br>
            <a:endParaRPr lang="en-US" sz="3700"/>
          </a:p>
        </p:txBody>
      </p:sp>
      <p:pic>
        <p:nvPicPr>
          <p:cNvPr id="7" name="Immagine 6" descr="Immagine che contiene testo, linea, diagramma, Diagramma&#10;&#10;Il contenuto generato dall'IA potrebbe non essere corretto.">
            <a:extLst>
              <a:ext uri="{FF2B5EF4-FFF2-40B4-BE49-F238E27FC236}">
                <a16:creationId xmlns:a16="http://schemas.microsoft.com/office/drawing/2014/main" id="{E79F16FC-141A-F5E1-996A-1E59048D8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223866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89759-14DE-3FCD-A294-B0FF425B92B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972BFCD-CABE-3C8C-2587-A72D08F55C31}"/>
              </a:ext>
            </a:extLst>
          </p:cNvPr>
          <p:cNvSpPr>
            <a:spLocks noGrp="1"/>
          </p:cNvSpPr>
          <p:nvPr>
            <p:ph type="title"/>
          </p:nvPr>
        </p:nvSpPr>
        <p:spPr>
          <a:xfrm>
            <a:off x="643572" y="1371600"/>
            <a:ext cx="4751387" cy="2696866"/>
          </a:xfrm>
        </p:spPr>
        <p:txBody>
          <a:bodyPr vert="horz" lIns="91440" tIns="45720" rIns="91440" bIns="45720" rtlCol="0" anchor="t">
            <a:normAutofit/>
          </a:bodyPr>
          <a:lstStyle/>
          <a:p>
            <a:pPr>
              <a:lnSpc>
                <a:spcPct val="90000"/>
              </a:lnSpc>
            </a:pPr>
            <a:r>
              <a:rPr lang="en-US" sz="3700" err="1"/>
              <a:t>Results:Error</a:t>
            </a:r>
            <a:r>
              <a:rPr lang="en-US" sz="3700"/>
              <a:t> Position tracking</a:t>
            </a:r>
            <a:br>
              <a:rPr lang="en-US" sz="3700"/>
            </a:br>
            <a:endParaRPr lang="en-US" sz="3700"/>
          </a:p>
        </p:txBody>
      </p:sp>
      <p:pic>
        <p:nvPicPr>
          <p:cNvPr id="7" name="Immagine 6" descr="Immagine che contiene testo, linea, diagramma, schermata&#10;&#10;Il contenuto generato dall'IA potrebbe non essere corretto.">
            <a:extLst>
              <a:ext uri="{FF2B5EF4-FFF2-40B4-BE49-F238E27FC236}">
                <a16:creationId xmlns:a16="http://schemas.microsoft.com/office/drawing/2014/main" id="{D84F939D-8093-C056-6F2F-C0A416E51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165820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E96EE-178F-2277-6619-F3E0894FE2B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0CBF8BF-9D33-B003-2E81-9C2EA3225D11}"/>
              </a:ext>
            </a:extLst>
          </p:cNvPr>
          <p:cNvSpPr>
            <a:spLocks noGrp="1"/>
          </p:cNvSpPr>
          <p:nvPr>
            <p:ph type="title"/>
          </p:nvPr>
        </p:nvSpPr>
        <p:spPr>
          <a:xfrm>
            <a:off x="643572" y="1371600"/>
            <a:ext cx="4751387" cy="2696866"/>
          </a:xfrm>
        </p:spPr>
        <p:txBody>
          <a:bodyPr vert="horz" lIns="91440" tIns="45720" rIns="91440" bIns="45720" rtlCol="0" anchor="t">
            <a:normAutofit/>
          </a:bodyPr>
          <a:lstStyle/>
          <a:p>
            <a:pPr>
              <a:lnSpc>
                <a:spcPct val="90000"/>
              </a:lnSpc>
            </a:pPr>
            <a:r>
              <a:rPr lang="en-US" sz="3700" err="1"/>
              <a:t>Results:Error</a:t>
            </a:r>
            <a:r>
              <a:rPr lang="en-US" sz="3700"/>
              <a:t> Velocity tracking</a:t>
            </a:r>
            <a:br>
              <a:rPr lang="en-US" sz="3700"/>
            </a:br>
            <a:endParaRPr lang="en-US" sz="3700"/>
          </a:p>
        </p:txBody>
      </p:sp>
      <p:pic>
        <p:nvPicPr>
          <p:cNvPr id="6" name="Immagine 5" descr="Immagine che contiene testo, linea, diagramma, Parallelo&#10;&#10;Il contenuto generato dall'IA potrebbe non essere corretto.">
            <a:extLst>
              <a:ext uri="{FF2B5EF4-FFF2-40B4-BE49-F238E27FC236}">
                <a16:creationId xmlns:a16="http://schemas.microsoft.com/office/drawing/2014/main" id="{E3EA0E8A-E614-A016-D852-B98E3D962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3382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BA34A-1957-F0EE-8456-2DCB1A9FD933}"/>
            </a:ext>
          </a:extLst>
        </p:cNvPr>
        <p:cNvGrpSpPr/>
        <p:nvPr/>
      </p:nvGrpSpPr>
      <p:grpSpPr>
        <a:xfrm>
          <a:off x="0" y="0"/>
          <a:ext cx="0" cy="0"/>
          <a:chOff x="0" y="0"/>
          <a:chExt cx="0" cy="0"/>
        </a:xfrm>
      </p:grpSpPr>
      <p:sp>
        <p:nvSpPr>
          <p:cNvPr id="19" name="Titolo 1">
            <a:extLst>
              <a:ext uri="{FF2B5EF4-FFF2-40B4-BE49-F238E27FC236}">
                <a16:creationId xmlns:a16="http://schemas.microsoft.com/office/drawing/2014/main" id="{2612B33B-0BAE-1FAA-EA1D-76E52B21A069}"/>
              </a:ext>
            </a:extLst>
          </p:cNvPr>
          <p:cNvSpPr>
            <a:spLocks noGrp="1"/>
          </p:cNvSpPr>
          <p:nvPr>
            <p:ph type="title"/>
          </p:nvPr>
        </p:nvSpPr>
        <p:spPr>
          <a:xfrm>
            <a:off x="639763" y="1371600"/>
            <a:ext cx="10891837" cy="939800"/>
          </a:xfrm>
        </p:spPr>
        <p:txBody>
          <a:bodyPr>
            <a:normAutofit fontScale="90000"/>
          </a:bodyPr>
          <a:lstStyle/>
          <a:p>
            <a:r>
              <a:rPr lang="it-IT" err="1"/>
              <a:t>Results:Position</a:t>
            </a:r>
            <a:r>
              <a:rPr lang="it-IT"/>
              <a:t> tracking </a:t>
            </a:r>
            <a:br>
              <a:rPr lang="it-IT"/>
            </a:br>
            <a:r>
              <a:rPr lang="it-IT"/>
              <a:t>with </a:t>
            </a:r>
            <a:r>
              <a:rPr lang="it-IT" err="1"/>
              <a:t>measurement</a:t>
            </a:r>
            <a:br>
              <a:rPr lang="it-IT"/>
            </a:br>
            <a:r>
              <a:rPr lang="it-IT" err="1"/>
              <a:t>error</a:t>
            </a:r>
            <a:br>
              <a:rPr lang="it-IT"/>
            </a:br>
            <a:r>
              <a:rPr lang="it-IT"/>
              <a:t> </a:t>
            </a:r>
          </a:p>
        </p:txBody>
      </p:sp>
      <p:pic>
        <p:nvPicPr>
          <p:cNvPr id="21" name="Immagine 20" descr="Immagine che contiene diagramma, testo, linea, mappa&#10;&#10;Il contenuto generato dall'IA potrebbe non essere corretto.">
            <a:extLst>
              <a:ext uri="{FF2B5EF4-FFF2-40B4-BE49-F238E27FC236}">
                <a16:creationId xmlns:a16="http://schemas.microsoft.com/office/drawing/2014/main" id="{CFFA64E0-81F3-F794-8F81-53B14C255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256"/>
            <a:ext cx="12192000" cy="6063488"/>
          </a:xfrm>
          <a:prstGeom prst="rect">
            <a:avLst/>
          </a:prstGeom>
        </p:spPr>
      </p:pic>
    </p:spTree>
    <p:extLst>
      <p:ext uri="{BB962C8B-B14F-4D97-AF65-F5344CB8AC3E}">
        <p14:creationId xmlns:p14="http://schemas.microsoft.com/office/powerpoint/2010/main" val="321449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51C9F-C2BA-BBDC-6D36-AC51510F7D70}"/>
            </a:ext>
          </a:extLst>
        </p:cNvPr>
        <p:cNvGrpSpPr/>
        <p:nvPr/>
      </p:nvGrpSpPr>
      <p:grpSpPr>
        <a:xfrm>
          <a:off x="0" y="0"/>
          <a:ext cx="0" cy="0"/>
          <a:chOff x="0" y="0"/>
          <a:chExt cx="0" cy="0"/>
        </a:xfrm>
      </p:grpSpPr>
      <p:sp>
        <p:nvSpPr>
          <p:cNvPr id="7" name="Titolo 1">
            <a:extLst>
              <a:ext uri="{FF2B5EF4-FFF2-40B4-BE49-F238E27FC236}">
                <a16:creationId xmlns:a16="http://schemas.microsoft.com/office/drawing/2014/main" id="{851C88DF-71F3-0A95-EE5E-7457D1951F9F}"/>
              </a:ext>
            </a:extLst>
          </p:cNvPr>
          <p:cNvSpPr txBox="1">
            <a:spLocks noGrp="1"/>
          </p:cNvSpPr>
          <p:nvPr>
            <p:ph type="title"/>
          </p:nvPr>
        </p:nvSpPr>
        <p:spPr>
          <a:xfrm>
            <a:off x="639763" y="1371600"/>
            <a:ext cx="10891837" cy="939800"/>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it-IT" err="1"/>
              <a:t>Results:Error</a:t>
            </a:r>
            <a:r>
              <a:rPr lang="it-IT"/>
              <a:t> Position tracking </a:t>
            </a:r>
            <a:br>
              <a:rPr lang="it-IT"/>
            </a:br>
            <a:r>
              <a:rPr lang="it-IT"/>
              <a:t>with </a:t>
            </a:r>
            <a:r>
              <a:rPr lang="it-IT" err="1"/>
              <a:t>measurement</a:t>
            </a:r>
            <a:br>
              <a:rPr lang="it-IT"/>
            </a:br>
            <a:r>
              <a:rPr lang="it-IT" err="1"/>
              <a:t>error</a:t>
            </a:r>
            <a:br>
              <a:rPr lang="it-IT"/>
            </a:br>
            <a:r>
              <a:rPr lang="it-IT"/>
              <a:t> </a:t>
            </a:r>
          </a:p>
        </p:txBody>
      </p:sp>
      <p:pic>
        <p:nvPicPr>
          <p:cNvPr id="9" name="Immagine 8" descr="Immagine che contiene testo, diagramma, linea, Diagramma&#10;&#10;Il contenuto generato dall'IA potrebbe non essere corretto.">
            <a:extLst>
              <a:ext uri="{FF2B5EF4-FFF2-40B4-BE49-F238E27FC236}">
                <a16:creationId xmlns:a16="http://schemas.microsoft.com/office/drawing/2014/main" id="{1C5F87FF-ED76-B726-E7AF-57B673718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256"/>
            <a:ext cx="12192000" cy="6063488"/>
          </a:xfrm>
          <a:prstGeom prst="rect">
            <a:avLst/>
          </a:prstGeom>
        </p:spPr>
      </p:pic>
    </p:spTree>
    <p:extLst>
      <p:ext uri="{BB962C8B-B14F-4D97-AF65-F5344CB8AC3E}">
        <p14:creationId xmlns:p14="http://schemas.microsoft.com/office/powerpoint/2010/main" val="183600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10C4B-504F-187C-43B5-AB313747EB92}"/>
            </a:ext>
          </a:extLst>
        </p:cNvPr>
        <p:cNvGrpSpPr/>
        <p:nvPr/>
      </p:nvGrpSpPr>
      <p:grpSpPr>
        <a:xfrm>
          <a:off x="0" y="0"/>
          <a:ext cx="0" cy="0"/>
          <a:chOff x="0" y="0"/>
          <a:chExt cx="0" cy="0"/>
        </a:xfrm>
      </p:grpSpPr>
      <p:sp>
        <p:nvSpPr>
          <p:cNvPr id="7" name="Titolo 1">
            <a:extLst>
              <a:ext uri="{FF2B5EF4-FFF2-40B4-BE49-F238E27FC236}">
                <a16:creationId xmlns:a16="http://schemas.microsoft.com/office/drawing/2014/main" id="{3F20F9F7-4544-0ABB-EB9E-AAE5C2F8F729}"/>
              </a:ext>
            </a:extLst>
          </p:cNvPr>
          <p:cNvSpPr txBox="1">
            <a:spLocks noGrp="1"/>
          </p:cNvSpPr>
          <p:nvPr>
            <p:ph type="title"/>
          </p:nvPr>
        </p:nvSpPr>
        <p:spPr>
          <a:xfrm>
            <a:off x="639763" y="1371600"/>
            <a:ext cx="10891837" cy="939800"/>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it-IT" err="1"/>
              <a:t>Results</a:t>
            </a:r>
            <a:r>
              <a:rPr lang="it-IT"/>
              <a:t>:</a:t>
            </a:r>
            <a:r>
              <a:rPr lang="en-US" sz="3100"/>
              <a:t>The outer loop</a:t>
            </a:r>
            <a:br>
              <a:rPr lang="en-US"/>
            </a:br>
            <a:r>
              <a:rPr lang="en-US" sz="3100"/>
              <a:t>controller gains of RL-based</a:t>
            </a:r>
            <a:br>
              <a:rPr lang="en-US" sz="3100"/>
            </a:br>
            <a:r>
              <a:rPr lang="en-US" sz="3100"/>
              <a:t>controller</a:t>
            </a:r>
            <a:r>
              <a:rPr lang="it-IT"/>
              <a:t> </a:t>
            </a:r>
          </a:p>
        </p:txBody>
      </p:sp>
      <p:pic>
        <p:nvPicPr>
          <p:cNvPr id="2" name="Immagine 1" descr="Immagine che contiene testo, linea, diagramma, Parallelo&#10;&#10;Il contenuto generato dall&amp;#39;IA potrebbe non essere corretto.">
            <a:extLst>
              <a:ext uri="{FF2B5EF4-FFF2-40B4-BE49-F238E27FC236}">
                <a16:creationId xmlns:a16="http://schemas.microsoft.com/office/drawing/2014/main" id="{684DEE47-F3CF-A306-D0A8-D15411C0E377}"/>
              </a:ext>
            </a:extLst>
          </p:cNvPr>
          <p:cNvPicPr>
            <a:picLocks noChangeAspect="1"/>
          </p:cNvPicPr>
          <p:nvPr/>
        </p:nvPicPr>
        <p:blipFill>
          <a:blip r:embed="rId3"/>
          <a:stretch>
            <a:fillRect/>
          </a:stretch>
        </p:blipFill>
        <p:spPr>
          <a:xfrm>
            <a:off x="2917032" y="2409031"/>
            <a:ext cx="8751094" cy="4349750"/>
          </a:xfrm>
          <a:prstGeom prst="rect">
            <a:avLst/>
          </a:prstGeom>
        </p:spPr>
      </p:pic>
      <p:pic>
        <p:nvPicPr>
          <p:cNvPr id="4" name="Immagine 3">
            <a:extLst>
              <a:ext uri="{FF2B5EF4-FFF2-40B4-BE49-F238E27FC236}">
                <a16:creationId xmlns:a16="http://schemas.microsoft.com/office/drawing/2014/main" id="{EE19B6FA-5E57-B77D-4E3D-125ABB1AC50D}"/>
              </a:ext>
            </a:extLst>
          </p:cNvPr>
          <p:cNvPicPr>
            <a:picLocks noChangeAspect="1"/>
          </p:cNvPicPr>
          <p:nvPr/>
        </p:nvPicPr>
        <p:blipFill>
          <a:blip r:embed="rId4"/>
          <a:stretch>
            <a:fillRect/>
          </a:stretch>
        </p:blipFill>
        <p:spPr>
          <a:xfrm>
            <a:off x="4737302" y="457165"/>
            <a:ext cx="6609888" cy="1384335"/>
          </a:xfrm>
          <a:prstGeom prst="rect">
            <a:avLst/>
          </a:prstGeom>
        </p:spPr>
      </p:pic>
    </p:spTree>
    <p:extLst>
      <p:ext uri="{BB962C8B-B14F-4D97-AF65-F5344CB8AC3E}">
        <p14:creationId xmlns:p14="http://schemas.microsoft.com/office/powerpoint/2010/main" val="1377723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58A5ABB-9DB4-A7D4-0E84-F6D363B2732D}"/>
              </a:ext>
            </a:extLst>
          </p:cNvPr>
          <p:cNvSpPr>
            <a:spLocks noGrp="1"/>
          </p:cNvSpPr>
          <p:nvPr>
            <p:ph type="title"/>
          </p:nvPr>
        </p:nvSpPr>
        <p:spPr>
          <a:xfrm>
            <a:off x="640080" y="1371600"/>
            <a:ext cx="10890928" cy="971550"/>
          </a:xfrm>
        </p:spPr>
        <p:txBody>
          <a:bodyPr vert="horz" lIns="91440" tIns="45720" rIns="91440" bIns="45720" rtlCol="0" anchor="t">
            <a:normAutofit/>
          </a:bodyPr>
          <a:lstStyle/>
          <a:p>
            <a:r>
              <a:rPr lang="en-US"/>
              <a:t>Wind</a:t>
            </a:r>
          </a:p>
        </p:txBody>
      </p:sp>
      <p:cxnSp>
        <p:nvCxnSpPr>
          <p:cNvPr id="31" name="Straight Connector 22">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2" name="Content Placeholder 17">
            <a:extLst>
              <a:ext uri="{FF2B5EF4-FFF2-40B4-BE49-F238E27FC236}">
                <a16:creationId xmlns:a16="http://schemas.microsoft.com/office/drawing/2014/main" id="{A734CC17-6CC9-A517-BC40-15DDF4936352}"/>
              </a:ext>
            </a:extLst>
          </p:cNvPr>
          <p:cNvSpPr>
            <a:spLocks noGrp="1"/>
          </p:cNvSpPr>
          <p:nvPr>
            <p:ph idx="1"/>
          </p:nvPr>
        </p:nvSpPr>
        <p:spPr>
          <a:xfrm>
            <a:off x="438876" y="2343150"/>
            <a:ext cx="4659945" cy="3760459"/>
          </a:xfrm>
        </p:spPr>
        <p:txBody>
          <a:bodyPr anchor="t">
            <a:normAutofit/>
          </a:bodyPr>
          <a:lstStyle/>
          <a:p>
            <a:r>
              <a:rPr lang="en-US" b="1"/>
              <a:t>Sum of Gaussians with varying mean and variance</a:t>
            </a:r>
          </a:p>
          <a:p>
            <a:r>
              <a:rPr lang="it-IT" b="1" err="1"/>
              <a:t>Velocity</a:t>
            </a:r>
            <a:r>
              <a:rPr lang="it-IT" b="1"/>
              <a:t> </a:t>
            </a:r>
            <a:r>
              <a:rPr lang="it-IT" b="1" err="1"/>
              <a:t>Disturbance</a:t>
            </a:r>
            <a:endParaRPr lang="it-IT" b="1"/>
          </a:p>
          <a:p>
            <a:endParaRPr lang="en-US" b="1"/>
          </a:p>
        </p:txBody>
      </p:sp>
      <p:pic>
        <p:nvPicPr>
          <p:cNvPr id="7" name="Segnaposto contenuto 4">
            <a:extLst>
              <a:ext uri="{FF2B5EF4-FFF2-40B4-BE49-F238E27FC236}">
                <a16:creationId xmlns:a16="http://schemas.microsoft.com/office/drawing/2014/main" id="{697804E3-DF9A-67EE-90E3-25409FC898ED}"/>
              </a:ext>
            </a:extLst>
          </p:cNvPr>
          <p:cNvPicPr>
            <a:picLocks noChangeAspect="1"/>
          </p:cNvPicPr>
          <p:nvPr/>
        </p:nvPicPr>
        <p:blipFill>
          <a:blip r:embed="rId3"/>
          <a:stretch>
            <a:fillRect/>
          </a:stretch>
        </p:blipFill>
        <p:spPr>
          <a:xfrm>
            <a:off x="5010993" y="754391"/>
            <a:ext cx="7151731" cy="5739266"/>
          </a:xfrm>
          <a:prstGeom prst="rect">
            <a:avLst/>
          </a:prstGeom>
        </p:spPr>
      </p:pic>
    </p:spTree>
    <p:extLst>
      <p:ext uri="{BB962C8B-B14F-4D97-AF65-F5344CB8AC3E}">
        <p14:creationId xmlns:p14="http://schemas.microsoft.com/office/powerpoint/2010/main" val="3499378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B494C-101C-2CB8-69A8-9CDD204DA634}"/>
            </a:ext>
          </a:extLst>
        </p:cNvPr>
        <p:cNvGrpSpPr/>
        <p:nvPr/>
      </p:nvGrpSpPr>
      <p:grpSpPr>
        <a:xfrm>
          <a:off x="0" y="0"/>
          <a:ext cx="0" cy="0"/>
          <a:chOff x="0" y="0"/>
          <a:chExt cx="0" cy="0"/>
        </a:xfrm>
      </p:grpSpPr>
      <p:sp>
        <p:nvSpPr>
          <p:cNvPr id="19" name="Titolo 1">
            <a:extLst>
              <a:ext uri="{FF2B5EF4-FFF2-40B4-BE49-F238E27FC236}">
                <a16:creationId xmlns:a16="http://schemas.microsoft.com/office/drawing/2014/main" id="{1914C1DC-0F3E-E5D2-18B0-0B4BC5DD3265}"/>
              </a:ext>
            </a:extLst>
          </p:cNvPr>
          <p:cNvSpPr>
            <a:spLocks noGrp="1"/>
          </p:cNvSpPr>
          <p:nvPr>
            <p:ph type="title"/>
          </p:nvPr>
        </p:nvSpPr>
        <p:spPr>
          <a:xfrm>
            <a:off x="639763" y="1371600"/>
            <a:ext cx="10891837" cy="939800"/>
          </a:xfrm>
        </p:spPr>
        <p:txBody>
          <a:bodyPr>
            <a:normAutofit fontScale="90000"/>
          </a:bodyPr>
          <a:lstStyle/>
          <a:p>
            <a:r>
              <a:rPr lang="it-IT" err="1"/>
              <a:t>Results</a:t>
            </a:r>
            <a:r>
              <a:rPr lang="it-IT"/>
              <a:t>: Position tracking with </a:t>
            </a:r>
            <a:r>
              <a:rPr lang="it-IT" err="1"/>
              <a:t>measurement</a:t>
            </a:r>
            <a:r>
              <a:rPr lang="it-IT"/>
              <a:t> errore</a:t>
            </a:r>
            <a:br>
              <a:rPr lang="it-IT"/>
            </a:br>
            <a:r>
              <a:rPr lang="it-IT"/>
              <a:t>&amp; </a:t>
            </a:r>
            <a:r>
              <a:rPr lang="it-IT" err="1"/>
              <a:t>disturbance</a:t>
            </a:r>
            <a:r>
              <a:rPr lang="it-IT"/>
              <a:t> </a:t>
            </a:r>
            <a:r>
              <a:rPr lang="it-IT" err="1"/>
              <a:t>velocity</a:t>
            </a:r>
            <a:endParaRPr lang="it-IT"/>
          </a:p>
        </p:txBody>
      </p:sp>
      <p:pic>
        <p:nvPicPr>
          <p:cNvPr id="21" name="Immagine 20" descr="Immagine che contiene testo, linea, diagramma, Diagramma&#10;&#10;Il contenuto generato dall'IA potrebbe non essere corretto.">
            <a:extLst>
              <a:ext uri="{FF2B5EF4-FFF2-40B4-BE49-F238E27FC236}">
                <a16:creationId xmlns:a16="http://schemas.microsoft.com/office/drawing/2014/main" id="{7F3AF9AD-BDAB-D180-8091-B7FDDC7D5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42779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BCB52-CD49-3887-323D-0CDDDDC2D2A7}"/>
            </a:ext>
          </a:extLst>
        </p:cNvPr>
        <p:cNvGrpSpPr/>
        <p:nvPr/>
      </p:nvGrpSpPr>
      <p:grpSpPr>
        <a:xfrm>
          <a:off x="0" y="0"/>
          <a:ext cx="0" cy="0"/>
          <a:chOff x="0" y="0"/>
          <a:chExt cx="0" cy="0"/>
        </a:xfrm>
      </p:grpSpPr>
      <p:sp>
        <p:nvSpPr>
          <p:cNvPr id="6" name="Titolo 1">
            <a:extLst>
              <a:ext uri="{FF2B5EF4-FFF2-40B4-BE49-F238E27FC236}">
                <a16:creationId xmlns:a16="http://schemas.microsoft.com/office/drawing/2014/main" id="{118159F2-E784-9D46-9223-0152DBEBA0CC}"/>
              </a:ext>
            </a:extLst>
          </p:cNvPr>
          <p:cNvSpPr>
            <a:spLocks noGrp="1"/>
          </p:cNvSpPr>
          <p:nvPr>
            <p:ph type="title"/>
          </p:nvPr>
        </p:nvSpPr>
        <p:spPr>
          <a:xfrm>
            <a:off x="639763" y="1371600"/>
            <a:ext cx="10891837" cy="939800"/>
          </a:xfrm>
        </p:spPr>
        <p:txBody>
          <a:bodyPr>
            <a:normAutofit fontScale="90000"/>
          </a:bodyPr>
          <a:lstStyle/>
          <a:p>
            <a:r>
              <a:rPr lang="it-IT" err="1"/>
              <a:t>Results</a:t>
            </a:r>
            <a:r>
              <a:rPr lang="it-IT"/>
              <a:t>: </a:t>
            </a:r>
            <a:r>
              <a:rPr lang="it-IT" err="1"/>
              <a:t>Error</a:t>
            </a:r>
            <a:r>
              <a:rPr lang="it-IT"/>
              <a:t> Position tracking with </a:t>
            </a:r>
            <a:r>
              <a:rPr lang="it-IT" err="1"/>
              <a:t>measurement</a:t>
            </a:r>
            <a:r>
              <a:rPr lang="it-IT"/>
              <a:t> errore &amp; </a:t>
            </a:r>
            <a:r>
              <a:rPr lang="it-IT" err="1"/>
              <a:t>disturbance</a:t>
            </a:r>
            <a:r>
              <a:rPr lang="it-IT"/>
              <a:t> </a:t>
            </a:r>
            <a:r>
              <a:rPr lang="it-IT" err="1"/>
              <a:t>velocity</a:t>
            </a:r>
            <a:endParaRPr lang="it-IT"/>
          </a:p>
        </p:txBody>
      </p:sp>
      <p:pic>
        <p:nvPicPr>
          <p:cNvPr id="8" name="Immagine 7" descr="Immagine che contiene testo, diagramma, linea, Diagramma&#10;&#10;Il contenuto generato dall'IA potrebbe non essere corretto.">
            <a:extLst>
              <a:ext uri="{FF2B5EF4-FFF2-40B4-BE49-F238E27FC236}">
                <a16:creationId xmlns:a16="http://schemas.microsoft.com/office/drawing/2014/main" id="{68755026-F871-B4B8-DE0F-7B29E5EEB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35501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4CEA5A6-F9E6-64AF-6A74-99E0FA6370E8}"/>
              </a:ext>
            </a:extLst>
          </p:cNvPr>
          <p:cNvSpPr>
            <a:spLocks noGrp="1"/>
          </p:cNvSpPr>
          <p:nvPr>
            <p:ph type="title"/>
          </p:nvPr>
        </p:nvSpPr>
        <p:spPr>
          <a:xfrm>
            <a:off x="914400" y="1371600"/>
            <a:ext cx="10360152" cy="1139911"/>
          </a:xfrm>
        </p:spPr>
        <p:txBody>
          <a:bodyPr>
            <a:normAutofit/>
          </a:bodyPr>
          <a:lstStyle/>
          <a:p>
            <a:r>
              <a:rPr lang="it-IT"/>
              <a:t>Goals</a:t>
            </a:r>
          </a:p>
        </p:txBody>
      </p:sp>
      <p:cxnSp>
        <p:nvCxnSpPr>
          <p:cNvPr id="22" name="Straight Connector 21">
            <a:extLst>
              <a:ext uri="{FF2B5EF4-FFF2-40B4-BE49-F238E27FC236}">
                <a16:creationId xmlns:a16="http://schemas.microsoft.com/office/drawing/2014/main" id="{B9C96FDC-E4C2-7D8A-44BA-572E7CD9E8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1585" y="1027306"/>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5" name="Segnaposto contenuto 2">
            <a:extLst>
              <a:ext uri="{FF2B5EF4-FFF2-40B4-BE49-F238E27FC236}">
                <a16:creationId xmlns:a16="http://schemas.microsoft.com/office/drawing/2014/main" id="{724564F3-C94D-01FF-ECA6-BBEAD1D1B804}"/>
              </a:ext>
            </a:extLst>
          </p:cNvPr>
          <p:cNvGraphicFramePr>
            <a:graphicFrameLocks noGrp="1"/>
          </p:cNvGraphicFramePr>
          <p:nvPr>
            <p:ph idx="1"/>
            <p:extLst>
              <p:ext uri="{D42A27DB-BD31-4B8C-83A1-F6EECF244321}">
                <p14:modId xmlns:p14="http://schemas.microsoft.com/office/powerpoint/2010/main" val="3609202129"/>
              </p:ext>
            </p:extLst>
          </p:nvPr>
        </p:nvGraphicFramePr>
        <p:xfrm>
          <a:off x="914400" y="2607561"/>
          <a:ext cx="10363200" cy="3690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5323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9BEFBBA-74F5-774E-F054-025C38B345C4}"/>
              </a:ext>
            </a:extLst>
          </p:cNvPr>
          <p:cNvSpPr>
            <a:spLocks noGrp="1"/>
          </p:cNvSpPr>
          <p:nvPr>
            <p:ph type="title"/>
          </p:nvPr>
        </p:nvSpPr>
        <p:spPr>
          <a:xfrm>
            <a:off x="640080" y="1302091"/>
            <a:ext cx="3291840" cy="2770216"/>
          </a:xfrm>
        </p:spPr>
        <p:txBody>
          <a:bodyPr vert="horz" lIns="91440" tIns="45720" rIns="91440" bIns="45720" rtlCol="0" anchor="t">
            <a:normAutofit/>
          </a:bodyPr>
          <a:lstStyle/>
          <a:p>
            <a:pPr>
              <a:lnSpc>
                <a:spcPct val="90000"/>
              </a:lnSpc>
            </a:pPr>
            <a:r>
              <a:rPr lang="en-US" sz="3100"/>
              <a:t>The outer loop controller gains of RL-based controller with disturbance of wind</a:t>
            </a:r>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diagramma, linea, Piano&#10;&#10;Il contenuto generato dall'IA potrebbe non essere corretto.">
            <a:extLst>
              <a:ext uri="{FF2B5EF4-FFF2-40B4-BE49-F238E27FC236}">
                <a16:creationId xmlns:a16="http://schemas.microsoft.com/office/drawing/2014/main" id="{93C3DE69-59C2-157B-FB08-4561276DE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59" y="3350310"/>
            <a:ext cx="7242228" cy="3507690"/>
          </a:xfrm>
          <a:prstGeom prst="rect">
            <a:avLst/>
          </a:prstGeom>
        </p:spPr>
      </p:pic>
      <p:pic>
        <p:nvPicPr>
          <p:cNvPr id="8" name="Immagine 7" descr="Immagine che contiene testo, linea, diagramma, Diagramma&#10;&#10;Il contenuto generato dall'IA potrebbe non essere corretto.">
            <a:extLst>
              <a:ext uri="{FF2B5EF4-FFF2-40B4-BE49-F238E27FC236}">
                <a16:creationId xmlns:a16="http://schemas.microsoft.com/office/drawing/2014/main" id="{8A5F66A3-3FE3-C0F1-9AAE-37B9DFFD8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359" y="0"/>
            <a:ext cx="7242228" cy="3602255"/>
          </a:xfrm>
          <a:prstGeom prst="rect">
            <a:avLst/>
          </a:prstGeom>
        </p:spPr>
      </p:pic>
      <p:pic>
        <p:nvPicPr>
          <p:cNvPr id="4" name="Immagine 3">
            <a:extLst>
              <a:ext uri="{FF2B5EF4-FFF2-40B4-BE49-F238E27FC236}">
                <a16:creationId xmlns:a16="http://schemas.microsoft.com/office/drawing/2014/main" id="{0CE448E3-CF25-4B58-80D5-8E435C7D284D}"/>
              </a:ext>
            </a:extLst>
          </p:cNvPr>
          <p:cNvPicPr>
            <a:picLocks noChangeAspect="1"/>
          </p:cNvPicPr>
          <p:nvPr/>
        </p:nvPicPr>
        <p:blipFill>
          <a:blip r:embed="rId5"/>
          <a:stretch>
            <a:fillRect/>
          </a:stretch>
        </p:blipFill>
        <p:spPr>
          <a:xfrm>
            <a:off x="0" y="221913"/>
            <a:ext cx="4853280" cy="968828"/>
          </a:xfrm>
          <a:prstGeom prst="rect">
            <a:avLst/>
          </a:prstGeom>
        </p:spPr>
      </p:pic>
    </p:spTree>
    <p:extLst>
      <p:ext uri="{BB962C8B-B14F-4D97-AF65-F5344CB8AC3E}">
        <p14:creationId xmlns:p14="http://schemas.microsoft.com/office/powerpoint/2010/main" val="2407772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AE83BA-C3BB-CC5C-62ED-8B45C5E72B03}"/>
            </a:ext>
          </a:extLst>
        </p:cNvPr>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9C4F719-5386-0AD9-9E61-1F946070D5EC}"/>
              </a:ext>
            </a:extLst>
          </p:cNvPr>
          <p:cNvSpPr>
            <a:spLocks noGrp="1"/>
          </p:cNvSpPr>
          <p:nvPr>
            <p:ph type="title"/>
          </p:nvPr>
        </p:nvSpPr>
        <p:spPr>
          <a:xfrm>
            <a:off x="640080" y="1302091"/>
            <a:ext cx="3291840" cy="2770216"/>
          </a:xfrm>
        </p:spPr>
        <p:txBody>
          <a:bodyPr vert="horz" lIns="91440" tIns="45720" rIns="91440" bIns="45720" rtlCol="0" anchor="t">
            <a:normAutofit/>
          </a:bodyPr>
          <a:lstStyle/>
          <a:p>
            <a:pPr>
              <a:lnSpc>
                <a:spcPct val="90000"/>
              </a:lnSpc>
            </a:pPr>
            <a:r>
              <a:rPr lang="en-US" sz="3100"/>
              <a:t>DDPG vs TD3 vs SAC Training Phase</a:t>
            </a:r>
            <a:endParaRPr lang="en-US" sz="3100" u="sng"/>
          </a:p>
        </p:txBody>
      </p:sp>
      <p:cxnSp>
        <p:nvCxnSpPr>
          <p:cNvPr id="23" name="Straight Connector 22">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827DC0CB-013C-4DB6-AF57-2F2EA5EB5CC6}"/>
              </a:ext>
            </a:extLst>
          </p:cNvPr>
          <p:cNvPicPr>
            <a:picLocks noChangeAspect="1"/>
          </p:cNvPicPr>
          <p:nvPr/>
        </p:nvPicPr>
        <p:blipFill>
          <a:blip r:embed="rId3"/>
          <a:stretch>
            <a:fillRect/>
          </a:stretch>
        </p:blipFill>
        <p:spPr>
          <a:xfrm>
            <a:off x="3273430" y="2463613"/>
            <a:ext cx="8170068" cy="3989927"/>
          </a:xfrm>
          <a:prstGeom prst="rect">
            <a:avLst/>
          </a:prstGeom>
        </p:spPr>
      </p:pic>
      <p:pic>
        <p:nvPicPr>
          <p:cNvPr id="6" name="Immagine 5">
            <a:extLst>
              <a:ext uri="{FF2B5EF4-FFF2-40B4-BE49-F238E27FC236}">
                <a16:creationId xmlns:a16="http://schemas.microsoft.com/office/drawing/2014/main" id="{EE75222D-A6B6-F2DE-B259-3210951AF529}"/>
              </a:ext>
            </a:extLst>
          </p:cNvPr>
          <p:cNvPicPr>
            <a:picLocks noChangeAspect="1"/>
          </p:cNvPicPr>
          <p:nvPr/>
        </p:nvPicPr>
        <p:blipFill>
          <a:blip r:embed="rId4"/>
          <a:stretch>
            <a:fillRect/>
          </a:stretch>
        </p:blipFill>
        <p:spPr>
          <a:xfrm>
            <a:off x="7628491" y="77668"/>
            <a:ext cx="3291840" cy="2639505"/>
          </a:xfrm>
          <a:prstGeom prst="rect">
            <a:avLst/>
          </a:prstGeom>
        </p:spPr>
      </p:pic>
    </p:spTree>
    <p:extLst>
      <p:ext uri="{BB962C8B-B14F-4D97-AF65-F5344CB8AC3E}">
        <p14:creationId xmlns:p14="http://schemas.microsoft.com/office/powerpoint/2010/main" val="3868706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F2F1-5F13-1473-EAC2-6441CA6F1E5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533C83F-47EF-C266-B8CE-3CD66BD7F943}"/>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4400"/>
              <a:t>3D Animation</a:t>
            </a:r>
          </a:p>
        </p:txBody>
      </p:sp>
      <p:pic>
        <p:nvPicPr>
          <p:cNvPr id="4" name="2025-09-30 18-00-54">
            <a:hlinkClick r:id="" action="ppaction://media"/>
            <a:extLst>
              <a:ext uri="{FF2B5EF4-FFF2-40B4-BE49-F238E27FC236}">
                <a16:creationId xmlns:a16="http://schemas.microsoft.com/office/drawing/2014/main" id="{1BA3E698-8974-B867-D250-57226D7092F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078360" y="192024"/>
            <a:ext cx="5159120" cy="2902005"/>
          </a:xfrm>
          <a:prstGeom prst="rect">
            <a:avLst/>
          </a:prstGeom>
        </p:spPr>
      </p:pic>
      <p:pic>
        <p:nvPicPr>
          <p:cNvPr id="5" name="2025-09-30 14-37-44">
            <a:hlinkClick r:id="" action="ppaction://media"/>
            <a:extLst>
              <a:ext uri="{FF2B5EF4-FFF2-40B4-BE49-F238E27FC236}">
                <a16:creationId xmlns:a16="http://schemas.microsoft.com/office/drawing/2014/main" id="{EEFC3129-4DDF-486E-2F4C-56EEC0D20A55}"/>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0080" y="3578323"/>
            <a:ext cx="5159119" cy="2938115"/>
          </a:xfrm>
          <a:prstGeom prst="rect">
            <a:avLst/>
          </a:prstGeom>
        </p:spPr>
      </p:pic>
      <p:pic>
        <p:nvPicPr>
          <p:cNvPr id="6" name="2025-09-30 17-57-51">
            <a:hlinkClick r:id="" action="ppaction://media"/>
            <a:extLst>
              <a:ext uri="{FF2B5EF4-FFF2-40B4-BE49-F238E27FC236}">
                <a16:creationId xmlns:a16="http://schemas.microsoft.com/office/drawing/2014/main" id="{D177F69B-3909-D3BB-8E86-32DC9DF1A3B2}"/>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392803" y="3589251"/>
            <a:ext cx="5242742" cy="2949042"/>
          </a:xfrm>
          <a:prstGeom prst="rect">
            <a:avLst/>
          </a:prstGeom>
        </p:spPr>
      </p:pic>
    </p:spTree>
    <p:extLst>
      <p:ext uri="{BB962C8B-B14F-4D97-AF65-F5344CB8AC3E}">
        <p14:creationId xmlns:p14="http://schemas.microsoft.com/office/powerpoint/2010/main" val="145893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9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09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2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5"/>
                                        </p:tgtEl>
                                      </p:cBhvr>
                                    </p:cmd>
                                  </p:childTnLst>
                                </p:cTn>
                              </p:par>
                            </p:childTnLst>
                          </p:cTn>
                        </p:par>
                      </p:childTnLst>
                    </p:cTn>
                  </p:par>
                </p:childTnLst>
              </p:cTn>
              <p:nextCondLst>
                <p:cond evt="onClick" delay="0">
                  <p:tgtEl>
                    <p:spTgt spid="5"/>
                  </p:tgtEl>
                </p:cond>
              </p:nextCondLst>
            </p:seq>
            <p:video>
              <p:cMediaNode>
                <p:cTn id="26" fill="hold" display="0">
                  <p:stCondLst>
                    <p:cond delay="indefinite"/>
                  </p:stCondLst>
                </p:cTn>
                <p:tgtEl>
                  <p:spTgt spid="5"/>
                </p:tgtEl>
              </p:cMediaNode>
            </p:video>
            <p:seq concurrent="1" nextAc="seek">
              <p:cTn id="27" restart="whenNotActive" fill="hold" evtFilter="cancelBubble" nodeType="interactiveSeq">
                <p:stCondLst>
                  <p:cond evt="onClick" delay="0">
                    <p:tgtEl>
                      <p:spTgt spid="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6"/>
                                        </p:tgtEl>
                                      </p:cBhvr>
                                    </p:cmd>
                                  </p:childTnLst>
                                </p:cTn>
                              </p:par>
                            </p:childTnLst>
                          </p:cTn>
                        </p:par>
                      </p:childTnLst>
                    </p:cTn>
                  </p:par>
                </p:childTnLst>
              </p:cTn>
              <p:nextCondLst>
                <p:cond evt="onClick" delay="0">
                  <p:tgtEl>
                    <p:spTgt spid="6"/>
                  </p:tgtEl>
                </p:cond>
              </p:nextCondLst>
            </p:seq>
            <p:video>
              <p:cMediaNode vol="80000">
                <p:cTn id="32" fill="hold" display="0">
                  <p:stCondLst>
                    <p:cond delay="indefinite"/>
                  </p:stCondLst>
                </p:cTn>
                <p:tgtEl>
                  <p:spTgt spid="6"/>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1" name="Rectangle 25">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olo 1">
            <a:extLst>
              <a:ext uri="{FF2B5EF4-FFF2-40B4-BE49-F238E27FC236}">
                <a16:creationId xmlns:a16="http://schemas.microsoft.com/office/drawing/2014/main" id="{0328A3AF-4781-71DC-7E5E-7FAC3B1D3C0D}"/>
              </a:ext>
            </a:extLst>
          </p:cNvPr>
          <p:cNvSpPr>
            <a:spLocks noGrp="1"/>
          </p:cNvSpPr>
          <p:nvPr>
            <p:ph type="title"/>
          </p:nvPr>
        </p:nvSpPr>
        <p:spPr>
          <a:xfrm>
            <a:off x="514117" y="952500"/>
            <a:ext cx="4124557" cy="3524250"/>
          </a:xfrm>
        </p:spPr>
        <p:txBody>
          <a:bodyPr vert="horz" lIns="91440" tIns="45720" rIns="91440" bIns="45720" rtlCol="0" anchor="t">
            <a:normAutofit/>
          </a:bodyPr>
          <a:lstStyle/>
          <a:p>
            <a:r>
              <a:rPr lang="en-US" sz="5800" b="1" kern="1200">
                <a:solidFill>
                  <a:schemeClr val="tx1"/>
                </a:solidFill>
                <a:latin typeface="+mj-lt"/>
                <a:ea typeface="+mj-ea"/>
                <a:cs typeface="+mj-cs"/>
              </a:rPr>
              <a:t>Q</a:t>
            </a:r>
            <a:r>
              <a:rPr lang="en-US" sz="5800"/>
              <a:t>uestions</a:t>
            </a:r>
            <a:r>
              <a:rPr lang="en-US" sz="5800" b="1" kern="1200">
                <a:solidFill>
                  <a:schemeClr val="tx1"/>
                </a:solidFill>
                <a:latin typeface="+mj-lt"/>
                <a:ea typeface="+mj-ea"/>
                <a:cs typeface="+mj-cs"/>
              </a:rPr>
              <a:t>?</a:t>
            </a:r>
          </a:p>
        </p:txBody>
      </p:sp>
      <p:cxnSp>
        <p:nvCxnSpPr>
          <p:cNvPr id="32" name="Straight Connector 27">
            <a:extLst>
              <a:ext uri="{FF2B5EF4-FFF2-40B4-BE49-F238E27FC236}">
                <a16:creationId xmlns:a16="http://schemas.microsoft.com/office/drawing/2014/main" id="{A2D508B3-A66C-833E-D929-8DC211635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088" y="4882722"/>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Picture 4" descr="Punto interrogativo giallo">
            <a:extLst>
              <a:ext uri="{FF2B5EF4-FFF2-40B4-BE49-F238E27FC236}">
                <a16:creationId xmlns:a16="http://schemas.microsoft.com/office/drawing/2014/main" id="{A5426DD9-F06E-6485-7D67-A374FEF6BE64}"/>
              </a:ext>
            </a:extLst>
          </p:cNvPr>
          <p:cNvPicPr>
            <a:picLocks noChangeAspect="1"/>
          </p:cNvPicPr>
          <p:nvPr/>
        </p:nvPicPr>
        <p:blipFill>
          <a:blip r:embed="rId2"/>
          <a:srcRect l="19685" r="19685"/>
          <a:stretch>
            <a:fillRect/>
          </a:stretch>
        </p:blipFill>
        <p:spPr>
          <a:xfrm>
            <a:off x="5261956" y="10"/>
            <a:ext cx="6930043" cy="6857990"/>
          </a:xfrm>
          <a:prstGeom prst="rect">
            <a:avLst/>
          </a:prstGeom>
        </p:spPr>
      </p:pic>
    </p:spTree>
    <p:extLst>
      <p:ext uri="{BB962C8B-B14F-4D97-AF65-F5344CB8AC3E}">
        <p14:creationId xmlns:p14="http://schemas.microsoft.com/office/powerpoint/2010/main" val="402989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5DEE4E7-D259-BF95-65FC-C474F03E0B7B}"/>
              </a:ext>
            </a:extLst>
          </p:cNvPr>
          <p:cNvSpPr>
            <a:spLocks noGrp="1"/>
          </p:cNvSpPr>
          <p:nvPr>
            <p:ph type="title"/>
          </p:nvPr>
        </p:nvSpPr>
        <p:spPr>
          <a:xfrm>
            <a:off x="640080" y="1371600"/>
            <a:ext cx="10890928" cy="971550"/>
          </a:xfrm>
        </p:spPr>
        <p:txBody>
          <a:bodyPr anchor="t">
            <a:normAutofit/>
          </a:bodyPr>
          <a:lstStyle/>
          <a:p>
            <a:r>
              <a:rPr lang="it-IT"/>
              <a:t>Mathematical Model</a:t>
            </a:r>
          </a:p>
        </p:txBody>
      </p:sp>
      <p:cxnSp>
        <p:nvCxnSpPr>
          <p:cNvPr id="17" name="Straight Connector 13">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9" name="Content Placeholder 8">
            <a:extLst>
              <a:ext uri="{FF2B5EF4-FFF2-40B4-BE49-F238E27FC236}">
                <a16:creationId xmlns:a16="http://schemas.microsoft.com/office/drawing/2014/main" id="{FF36B7CE-92FF-9B3F-93AF-7E4C5203CA2D}"/>
              </a:ext>
            </a:extLst>
          </p:cNvPr>
          <p:cNvGraphicFramePr>
            <a:graphicFrameLocks noGrp="1"/>
          </p:cNvGraphicFramePr>
          <p:nvPr>
            <p:ph idx="1"/>
            <p:extLst>
              <p:ext uri="{D42A27DB-BD31-4B8C-83A1-F6EECF244321}">
                <p14:modId xmlns:p14="http://schemas.microsoft.com/office/powerpoint/2010/main" val="3618851372"/>
              </p:ext>
            </p:extLst>
          </p:nvPr>
        </p:nvGraphicFramePr>
        <p:xfrm>
          <a:off x="6554661" y="2041412"/>
          <a:ext cx="5257800" cy="4376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1" name="Immagine 150" descr="Immagine che contiene trasporto, aeromobile, veicolo, aviazione&#10;&#10;Il contenuto generato dall&amp;#39;IA potrebbe non essere corretto.">
            <a:extLst>
              <a:ext uri="{FF2B5EF4-FFF2-40B4-BE49-F238E27FC236}">
                <a16:creationId xmlns:a16="http://schemas.microsoft.com/office/drawing/2014/main" id="{96729499-7C26-E63F-C272-4E0788351335}"/>
              </a:ext>
            </a:extLst>
          </p:cNvPr>
          <p:cNvPicPr>
            <a:picLocks noChangeAspect="1"/>
          </p:cNvPicPr>
          <p:nvPr/>
        </p:nvPicPr>
        <p:blipFill>
          <a:blip r:embed="rId8"/>
          <a:stretch>
            <a:fillRect/>
          </a:stretch>
        </p:blipFill>
        <p:spPr>
          <a:xfrm>
            <a:off x="7113757" y="-314802"/>
            <a:ext cx="3352800" cy="2491740"/>
          </a:xfrm>
          <a:prstGeom prst="rect">
            <a:avLst/>
          </a:prstGeom>
        </p:spPr>
      </p:pic>
      <p:sp>
        <p:nvSpPr>
          <p:cNvPr id="13" name="CasellaDiTesto 12">
            <a:extLst>
              <a:ext uri="{FF2B5EF4-FFF2-40B4-BE49-F238E27FC236}">
                <a16:creationId xmlns:a16="http://schemas.microsoft.com/office/drawing/2014/main" id="{20D2F8DD-536B-0310-396D-1978A976C4DF}"/>
              </a:ext>
            </a:extLst>
          </p:cNvPr>
          <p:cNvSpPr txBox="1"/>
          <p:nvPr/>
        </p:nvSpPr>
        <p:spPr>
          <a:xfrm>
            <a:off x="5637276" y="2971800"/>
            <a:ext cx="65" cy="276999"/>
          </a:xfrm>
          <a:prstGeom prst="rect">
            <a:avLst/>
          </a:prstGeom>
          <a:noFill/>
        </p:spPr>
        <p:txBody>
          <a:bodyPr wrap="none" lIns="0" tIns="0" rIns="0" bIns="0" rtlCol="0">
            <a:spAutoFit/>
          </a:bodyPr>
          <a:lstStyle/>
          <a:p>
            <a:endParaRPr lang="it-IT"/>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FAF3A50B-AC37-E2FC-7238-D62C4418AC61}"/>
                  </a:ext>
                </a:extLst>
              </p:cNvPr>
              <p:cNvSpPr txBox="1"/>
              <p:nvPr/>
            </p:nvSpPr>
            <p:spPr>
              <a:xfrm>
                <a:off x="563078" y="3014508"/>
                <a:ext cx="4911344" cy="2675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b="0" i="1" smtClean="0">
                                  <a:latin typeface="Cambria Math" panose="02040503050406030204" pitchFamily="18" charset="0"/>
                                </a:rPr>
                              </m:ctrlPr>
                            </m:eqArr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𝑥</m:t>
                                  </m:r>
                                </m:e>
                              </m:acc>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𝐴</m:t>
                                      </m:r>
                                    </m:e>
                                    <m:sub>
                                      <m:r>
                                        <a:rPr lang="it-IT" b="0" i="1" smtClean="0">
                                          <a:latin typeface="Cambria Math" panose="02040503050406030204" pitchFamily="18" charset="0"/>
                                        </a:rPr>
                                        <m:t>𝑥</m:t>
                                      </m:r>
                                    </m:sub>
                                  </m:sSub>
                                </m:num>
                                <m:den>
                                  <m:r>
                                    <a:rPr lang="it-IT" b="0" i="1" smtClean="0">
                                      <a:latin typeface="Cambria Math" panose="02040503050406030204" pitchFamily="18" charset="0"/>
                                    </a:rPr>
                                    <m:t>𝑚</m:t>
                                  </m:r>
                                </m:den>
                              </m:f>
                              <m:r>
                                <a:rPr lang="it-IT" b="0" i="1" smtClean="0">
                                  <a:latin typeface="Cambria Math" panose="02040503050406030204" pitchFamily="18" charset="0"/>
                                </a:rPr>
                                <m:t> </m:t>
                              </m:r>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𝑥</m:t>
                                  </m:r>
                                </m:e>
                              </m:acc>
                              <m:r>
                                <a:rPr lang="it-IT" b="0" i="1" smtClean="0">
                                  <a:latin typeface="Cambria Math" panose="02040503050406030204" pitchFamily="18" charset="0"/>
                                </a:rPr>
                                <m:t>+(</m:t>
                              </m:r>
                              <m:func>
                                <m:funcPr>
                                  <m:ctrlPr>
                                    <a:rPr lang="it-IT" b="0" i="1" smtClean="0">
                                      <a:latin typeface="Cambria Math" panose="02040503050406030204" pitchFamily="18" charset="0"/>
                                    </a:rPr>
                                  </m:ctrlPr>
                                </m:funcPr>
                                <m:fName>
                                  <m:r>
                                    <a:rPr lang="it-IT" b="0" i="1" smtClean="0">
                                      <a:latin typeface="Cambria Math" panose="02040503050406030204" pitchFamily="18" charset="0"/>
                                    </a:rPr>
                                    <m:t>𝑐𝑜𝑠</m:t>
                                  </m:r>
                                </m:fName>
                                <m:e>
                                  <m:r>
                                    <a:rPr lang="it-IT" b="0" i="1" smtClean="0">
                                      <a:latin typeface="Cambria Math" panose="02040503050406030204" pitchFamily="18" charset="0"/>
                                    </a:rPr>
                                    <m:t>𝜙</m:t>
                                  </m:r>
                                </m:e>
                              </m:func>
                              <m:func>
                                <m:funcPr>
                                  <m:ctrlPr>
                                    <a:rPr lang="it-IT" b="0" i="1" smtClean="0">
                                      <a:latin typeface="Cambria Math" panose="02040503050406030204" pitchFamily="18" charset="0"/>
                                    </a:rPr>
                                  </m:ctrlPr>
                                </m:funcPr>
                                <m:fName>
                                  <m:r>
                                    <a:rPr lang="it-IT" b="0" i="1" smtClean="0">
                                      <a:latin typeface="Cambria Math" panose="02040503050406030204" pitchFamily="18" charset="0"/>
                                    </a:rPr>
                                    <m:t>𝑠𝑖𝑛</m:t>
                                  </m:r>
                                </m:fName>
                                <m:e>
                                  <m:r>
                                    <a:rPr lang="it-IT" b="0" i="1" smtClean="0">
                                      <a:latin typeface="Cambria Math" panose="02040503050406030204" pitchFamily="18" charset="0"/>
                                    </a:rPr>
                                    <m:t>𝜃</m:t>
                                  </m:r>
                                  <m:func>
                                    <m:funcPr>
                                      <m:ctrlPr>
                                        <a:rPr lang="it-IT" i="1">
                                          <a:latin typeface="Cambria Math" panose="02040503050406030204" pitchFamily="18" charset="0"/>
                                        </a:rPr>
                                      </m:ctrlPr>
                                    </m:funcPr>
                                    <m:fName>
                                      <m:r>
                                        <a:rPr lang="it-IT" i="1">
                                          <a:latin typeface="Cambria Math" panose="02040503050406030204" pitchFamily="18" charset="0"/>
                                        </a:rPr>
                                        <m:t>𝑐𝑜𝑠</m:t>
                                      </m:r>
                                    </m:fName>
                                    <m:e>
                                      <m:r>
                                        <a:rPr lang="it-IT" b="0" i="1" smtClean="0">
                                          <a:latin typeface="Cambria Math" panose="02040503050406030204" pitchFamily="18" charset="0"/>
                                        </a:rPr>
                                        <m:t>𝜓</m:t>
                                      </m:r>
                                      <m:r>
                                        <a:rPr lang="it-IT" b="0" i="1" smtClean="0">
                                          <a:latin typeface="Cambria Math" panose="02040503050406030204" pitchFamily="18" charset="0"/>
                                        </a:rPr>
                                        <m:t>+</m:t>
                                      </m:r>
                                      <m:func>
                                        <m:funcPr>
                                          <m:ctrlPr>
                                            <a:rPr lang="it-IT" b="0" i="1" smtClean="0">
                                              <a:latin typeface="Cambria Math" panose="02040503050406030204" pitchFamily="18" charset="0"/>
                                            </a:rPr>
                                          </m:ctrlPr>
                                        </m:funcPr>
                                        <m:fName>
                                          <m:r>
                                            <a:rPr lang="it-IT" b="0" i="1" smtClean="0">
                                              <a:latin typeface="Cambria Math" panose="02040503050406030204" pitchFamily="18" charset="0"/>
                                            </a:rPr>
                                            <m:t>𝑠𝑖𝑛</m:t>
                                          </m:r>
                                        </m:fName>
                                        <m:e>
                                          <m:r>
                                            <a:rPr lang="it-IT" i="1">
                                              <a:latin typeface="Cambria Math" panose="02040503050406030204" pitchFamily="18" charset="0"/>
                                            </a:rPr>
                                            <m:t>𝜙</m:t>
                                          </m:r>
                                          <m:func>
                                            <m:funcPr>
                                              <m:ctrlPr>
                                                <a:rPr lang="it-IT" i="1" smtClean="0">
                                                  <a:latin typeface="Cambria Math" panose="02040503050406030204" pitchFamily="18" charset="0"/>
                                                </a:rPr>
                                              </m:ctrlPr>
                                            </m:funcPr>
                                            <m:fName>
                                              <m:r>
                                                <a:rPr lang="it-IT" i="1" smtClean="0">
                                                  <a:latin typeface="Cambria Math" panose="02040503050406030204" pitchFamily="18" charset="0"/>
                                                </a:rPr>
                                                <m:t>𝑠𝑖𝑛</m:t>
                                              </m:r>
                                            </m:fName>
                                            <m:e>
                                              <m:r>
                                                <a:rPr lang="it-IT" b="0" i="1" smtClean="0">
                                                  <a:latin typeface="Cambria Math" panose="02040503050406030204" pitchFamily="18" charset="0"/>
                                                </a:rPr>
                                                <m:t>𝜓</m:t>
                                              </m:r>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𝑈</m:t>
                                                      </m:r>
                                                    </m:e>
                                                    <m:sub>
                                                      <m:r>
                                                        <a:rPr lang="it-IT" b="0" i="1" smtClean="0">
                                                          <a:latin typeface="Cambria Math" panose="02040503050406030204" pitchFamily="18" charset="0"/>
                                                        </a:rPr>
                                                        <m:t>1</m:t>
                                                      </m:r>
                                                    </m:sub>
                                                  </m:sSub>
                                                </m:num>
                                                <m:den>
                                                  <m:r>
                                                    <a:rPr lang="it-IT" b="0" i="1" smtClean="0">
                                                      <a:latin typeface="Cambria Math" panose="02040503050406030204" pitchFamily="18" charset="0"/>
                                                    </a:rPr>
                                                    <m:t>𝑚</m:t>
                                                  </m:r>
                                                </m:den>
                                              </m:f>
                                            </m:e>
                                          </m:func>
                                        </m:e>
                                      </m:func>
                                    </m:e>
                                  </m:func>
                                </m:e>
                              </m:func>
                            </m:e>
                            <m:e>
                              <m:acc>
                                <m:accPr>
                                  <m:chr m:val="̈"/>
                                  <m:ctrlPr>
                                    <a:rPr lang="it-IT" i="1">
                                      <a:latin typeface="Cambria Math" panose="02040503050406030204" pitchFamily="18" charset="0"/>
                                    </a:rPr>
                                  </m:ctrlPr>
                                </m:accPr>
                                <m:e>
                                  <m:r>
                                    <a:rPr lang="it-IT" b="0" i="1" smtClean="0">
                                      <a:latin typeface="Cambria Math" panose="02040503050406030204" pitchFamily="18" charset="0"/>
                                    </a:rPr>
                                    <m:t>𝑦</m:t>
                                  </m:r>
                                </m:e>
                              </m:acc>
                              <m:r>
                                <a:rPr lang="it-IT" i="1">
                                  <a:latin typeface="Cambria Math" panose="02040503050406030204" pitchFamily="18" charset="0"/>
                                </a:rPr>
                                <m:t>=</m:t>
                              </m:r>
                              <m:f>
                                <m:fPr>
                                  <m:ctrlPr>
                                    <a:rPr lang="it-IT" i="1">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𝐴</m:t>
                                      </m:r>
                                    </m:e>
                                    <m:sub>
                                      <m:r>
                                        <a:rPr lang="it-IT" b="0" i="1" smtClean="0">
                                          <a:latin typeface="Cambria Math" panose="02040503050406030204" pitchFamily="18" charset="0"/>
                                        </a:rPr>
                                        <m:t>𝑦</m:t>
                                      </m:r>
                                    </m:sub>
                                  </m:sSub>
                                </m:num>
                                <m:den>
                                  <m:r>
                                    <a:rPr lang="it-IT" i="1">
                                      <a:latin typeface="Cambria Math" panose="02040503050406030204" pitchFamily="18" charset="0"/>
                                    </a:rPr>
                                    <m:t>𝑚</m:t>
                                  </m:r>
                                </m:den>
                              </m:f>
                              <m:r>
                                <a:rPr lang="it-IT" i="1">
                                  <a:latin typeface="Cambria Math" panose="02040503050406030204" pitchFamily="18" charset="0"/>
                                </a:rPr>
                                <m:t> </m:t>
                              </m:r>
                              <m:acc>
                                <m:accPr>
                                  <m:chr m:val="̇"/>
                                  <m:ctrlPr>
                                    <a:rPr lang="it-IT" i="1">
                                      <a:latin typeface="Cambria Math" panose="02040503050406030204" pitchFamily="18" charset="0"/>
                                    </a:rPr>
                                  </m:ctrlPr>
                                </m:accPr>
                                <m:e>
                                  <m:r>
                                    <a:rPr lang="it-IT" b="0" i="1" smtClean="0">
                                      <a:latin typeface="Cambria Math" panose="02040503050406030204" pitchFamily="18" charset="0"/>
                                    </a:rPr>
                                    <m:t>𝑦</m:t>
                                  </m:r>
                                </m:e>
                              </m:acc>
                              <m:r>
                                <a:rPr lang="it-IT" i="1">
                                  <a:latin typeface="Cambria Math" panose="02040503050406030204" pitchFamily="18" charset="0"/>
                                </a:rPr>
                                <m:t>+(</m:t>
                              </m:r>
                              <m:func>
                                <m:funcPr>
                                  <m:ctrlPr>
                                    <a:rPr lang="it-IT" i="1">
                                      <a:latin typeface="Cambria Math" panose="02040503050406030204" pitchFamily="18" charset="0"/>
                                    </a:rPr>
                                  </m:ctrlPr>
                                </m:funcPr>
                                <m:fName>
                                  <m:r>
                                    <a:rPr lang="it-IT" i="1">
                                      <a:latin typeface="Cambria Math" panose="02040503050406030204" pitchFamily="18" charset="0"/>
                                    </a:rPr>
                                    <m:t>𝑐𝑜𝑠</m:t>
                                  </m:r>
                                </m:fName>
                                <m:e>
                                  <m:r>
                                    <a:rPr lang="it-IT" i="1">
                                      <a:latin typeface="Cambria Math" panose="02040503050406030204" pitchFamily="18" charset="0"/>
                                    </a:rPr>
                                    <m:t>𝜙</m:t>
                                  </m:r>
                                </m:e>
                              </m:func>
                              <m:func>
                                <m:funcPr>
                                  <m:ctrlPr>
                                    <a:rPr lang="it-IT" i="1">
                                      <a:latin typeface="Cambria Math" panose="02040503050406030204" pitchFamily="18" charset="0"/>
                                    </a:rPr>
                                  </m:ctrlPr>
                                </m:funcPr>
                                <m:fName>
                                  <m:r>
                                    <a:rPr lang="it-IT" i="1">
                                      <a:latin typeface="Cambria Math" panose="02040503050406030204" pitchFamily="18" charset="0"/>
                                    </a:rPr>
                                    <m:t>𝑠𝑖𝑛</m:t>
                                  </m:r>
                                </m:fName>
                                <m:e>
                                  <m:r>
                                    <a:rPr lang="it-IT" i="1">
                                      <a:latin typeface="Cambria Math" panose="02040503050406030204" pitchFamily="18" charset="0"/>
                                    </a:rPr>
                                    <m:t>𝜃</m:t>
                                  </m:r>
                                  <m:func>
                                    <m:funcPr>
                                      <m:ctrlPr>
                                        <a:rPr lang="it-IT" i="1">
                                          <a:latin typeface="Cambria Math" panose="02040503050406030204" pitchFamily="18" charset="0"/>
                                        </a:rPr>
                                      </m:ctrlPr>
                                    </m:funcPr>
                                    <m:fName>
                                      <m:r>
                                        <a:rPr lang="it-IT" i="1">
                                          <a:latin typeface="Cambria Math" panose="02040503050406030204" pitchFamily="18" charset="0"/>
                                        </a:rPr>
                                        <m:t>𝑐𝑜𝑠</m:t>
                                      </m:r>
                                    </m:fName>
                                    <m:e>
                                      <m:r>
                                        <a:rPr lang="it-IT" i="1">
                                          <a:latin typeface="Cambria Math" panose="02040503050406030204" pitchFamily="18" charset="0"/>
                                        </a:rPr>
                                        <m:t>𝜓</m:t>
                                      </m:r>
                                    </m:e>
                                  </m:func>
                                </m:e>
                              </m:func>
                              <m:r>
                                <a:rPr lang="it-IT" i="1">
                                  <a:latin typeface="Cambria Math" panose="02040503050406030204" pitchFamily="18" charset="0"/>
                                </a:rPr>
                                <m:t>−</m:t>
                              </m:r>
                              <m:func>
                                <m:funcPr>
                                  <m:ctrlPr>
                                    <a:rPr lang="it-IT" i="1">
                                      <a:latin typeface="Cambria Math" panose="02040503050406030204" pitchFamily="18" charset="0"/>
                                    </a:rPr>
                                  </m:ctrlPr>
                                </m:funcPr>
                                <m:fName>
                                  <m:r>
                                    <a:rPr lang="it-IT" i="1">
                                      <a:latin typeface="Cambria Math" panose="02040503050406030204" pitchFamily="18" charset="0"/>
                                    </a:rPr>
                                    <m:t>𝑠𝑖𝑛</m:t>
                                  </m:r>
                                </m:fName>
                                <m:e>
                                  <m:r>
                                    <a:rPr lang="it-IT" i="1">
                                      <a:latin typeface="Cambria Math" panose="02040503050406030204" pitchFamily="18" charset="0"/>
                                    </a:rPr>
                                    <m:t>𝜙</m:t>
                                  </m:r>
                                  <m:func>
                                    <m:funcPr>
                                      <m:ctrlPr>
                                        <a:rPr lang="it-IT" i="1">
                                          <a:latin typeface="Cambria Math" panose="02040503050406030204" pitchFamily="18" charset="0"/>
                                        </a:rPr>
                                      </m:ctrlPr>
                                    </m:funcPr>
                                    <m:fName>
                                      <m:r>
                                        <a:rPr lang="it-IT" i="1">
                                          <a:latin typeface="Cambria Math" panose="02040503050406030204" pitchFamily="18" charset="0"/>
                                        </a:rPr>
                                        <m:t>𝑠𝑖𝑛</m:t>
                                      </m:r>
                                    </m:fName>
                                    <m:e>
                                      <m:r>
                                        <a:rPr lang="it-IT" i="1">
                                          <a:latin typeface="Cambria Math" panose="02040503050406030204" pitchFamily="18" charset="0"/>
                                        </a:rPr>
                                        <m:t>𝜓</m:t>
                                      </m:r>
                                      <m:r>
                                        <a:rPr lang="it-IT" i="1">
                                          <a:latin typeface="Cambria Math" panose="02040503050406030204" pitchFamily="18" charset="0"/>
                                        </a:rPr>
                                        <m:t>)</m:t>
                                      </m:r>
                                      <m:f>
                                        <m:fPr>
                                          <m:ctrlPr>
                                            <a:rPr lang="it-IT" i="1">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𝑈</m:t>
                                              </m:r>
                                            </m:e>
                                            <m:sub>
                                              <m:r>
                                                <a:rPr lang="it-IT" i="1">
                                                  <a:latin typeface="Cambria Math" panose="02040503050406030204" pitchFamily="18" charset="0"/>
                                                </a:rPr>
                                                <m:t>1</m:t>
                                              </m:r>
                                            </m:sub>
                                          </m:sSub>
                                        </m:num>
                                        <m:den>
                                          <m:r>
                                            <a:rPr lang="it-IT" i="1">
                                              <a:latin typeface="Cambria Math" panose="02040503050406030204" pitchFamily="18" charset="0"/>
                                            </a:rPr>
                                            <m:t>𝑚</m:t>
                                          </m:r>
                                        </m:den>
                                      </m:f>
                                    </m:e>
                                  </m:func>
                                </m:e>
                              </m:func>
                            </m:e>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𝑧</m:t>
                                  </m:r>
                                </m:e>
                              </m:acc>
                              <m:r>
                                <a:rPr lang="it-IT" b="0" i="1" smtClean="0">
                                  <a:latin typeface="Cambria Math" panose="02040503050406030204" pitchFamily="18" charset="0"/>
                                </a:rPr>
                                <m:t>=</m:t>
                              </m:r>
                              <m:r>
                                <a:rPr lang="it-IT" b="0" i="1" smtClean="0">
                                  <a:latin typeface="Cambria Math" panose="02040503050406030204" pitchFamily="18" charset="0"/>
                                </a:rPr>
                                <m:t>𝑔</m:t>
                              </m:r>
                              <m:r>
                                <a:rPr lang="it-IT" b="0" i="1" smtClean="0">
                                  <a:latin typeface="Cambria Math" panose="02040503050406030204" pitchFamily="18" charset="0"/>
                                </a:rPr>
                                <m:t>+</m:t>
                              </m:r>
                              <m:f>
                                <m:fPr>
                                  <m:ctrlPr>
                                    <a:rPr lang="it-IT" i="1">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𝑦</m:t>
                                      </m:r>
                                    </m:sub>
                                  </m:sSub>
                                </m:num>
                                <m:den>
                                  <m:r>
                                    <a:rPr lang="it-IT" i="1">
                                      <a:latin typeface="Cambria Math" panose="02040503050406030204" pitchFamily="18" charset="0"/>
                                    </a:rPr>
                                    <m:t>𝑚</m:t>
                                  </m:r>
                                </m:den>
                              </m:f>
                              <m:r>
                                <a:rPr lang="it-IT" i="1">
                                  <a:latin typeface="Cambria Math" panose="02040503050406030204" pitchFamily="18" charset="0"/>
                                </a:rPr>
                                <m:t> </m:t>
                              </m:r>
                              <m:acc>
                                <m:accPr>
                                  <m:chr m:val="̇"/>
                                  <m:ctrlPr>
                                    <a:rPr lang="it-IT" i="1">
                                      <a:latin typeface="Cambria Math" panose="02040503050406030204" pitchFamily="18" charset="0"/>
                                    </a:rPr>
                                  </m:ctrlPr>
                                </m:accPr>
                                <m:e>
                                  <m:r>
                                    <a:rPr lang="it-IT" b="0" i="1" smtClean="0">
                                      <a:latin typeface="Cambria Math" panose="02040503050406030204" pitchFamily="18" charset="0"/>
                                    </a:rPr>
                                    <m:t>𝑧</m:t>
                                  </m:r>
                                </m:e>
                              </m:acc>
                              <m:r>
                                <a:rPr lang="it-IT" b="0" i="1" smtClean="0">
                                  <a:latin typeface="Cambria Math" panose="02040503050406030204" pitchFamily="18" charset="0"/>
                                </a:rPr>
                                <m:t>+(</m:t>
                              </m:r>
                              <m:func>
                                <m:funcPr>
                                  <m:ctrlPr>
                                    <a:rPr lang="it-IT" i="1">
                                      <a:latin typeface="Cambria Math" panose="02040503050406030204" pitchFamily="18" charset="0"/>
                                    </a:rPr>
                                  </m:ctrlPr>
                                </m:funcPr>
                                <m:fName>
                                  <m:r>
                                    <a:rPr lang="it-IT" i="1">
                                      <a:latin typeface="Cambria Math" panose="02040503050406030204" pitchFamily="18" charset="0"/>
                                    </a:rPr>
                                    <m:t>𝑐𝑜𝑠</m:t>
                                  </m:r>
                                </m:fName>
                                <m:e>
                                  <m:r>
                                    <a:rPr lang="it-IT" i="1">
                                      <a:latin typeface="Cambria Math" panose="02040503050406030204" pitchFamily="18" charset="0"/>
                                    </a:rPr>
                                    <m:t>𝜙</m:t>
                                  </m:r>
                                </m:e>
                              </m:func>
                              <m:func>
                                <m:funcPr>
                                  <m:ctrlPr>
                                    <a:rPr lang="it-IT" i="1" smtClean="0">
                                      <a:latin typeface="Cambria Math" panose="02040503050406030204" pitchFamily="18" charset="0"/>
                                    </a:rPr>
                                  </m:ctrlPr>
                                </m:funcPr>
                                <m:fName>
                                  <m:r>
                                    <a:rPr lang="it-IT" i="1" smtClean="0">
                                      <a:latin typeface="Cambria Math" panose="02040503050406030204" pitchFamily="18" charset="0"/>
                                    </a:rPr>
                                    <m:t>𝑐𝑜𝑠</m:t>
                                  </m:r>
                                </m:fName>
                                <m:e>
                                  <m:r>
                                    <a:rPr lang="it-IT" i="1">
                                      <a:latin typeface="Cambria Math" panose="02040503050406030204" pitchFamily="18" charset="0"/>
                                    </a:rPr>
                                    <m:t>𝜃</m:t>
                                  </m:r>
                                  <m:r>
                                    <a:rPr lang="it-IT" b="0" i="1" smtClean="0">
                                      <a:latin typeface="Cambria Math" panose="02040503050406030204" pitchFamily="18" charset="0"/>
                                    </a:rPr>
                                    <m:t>)</m:t>
                                  </m:r>
                                  <m:f>
                                    <m:fPr>
                                      <m:ctrlPr>
                                        <a:rPr lang="it-IT" i="1">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𝑈</m:t>
                                          </m:r>
                                        </m:e>
                                        <m:sub>
                                          <m:r>
                                            <a:rPr lang="it-IT" i="1">
                                              <a:latin typeface="Cambria Math" panose="02040503050406030204" pitchFamily="18" charset="0"/>
                                            </a:rPr>
                                            <m:t>1</m:t>
                                          </m:r>
                                        </m:sub>
                                      </m:sSub>
                                    </m:num>
                                    <m:den>
                                      <m:r>
                                        <a:rPr lang="it-IT" i="1">
                                          <a:latin typeface="Cambria Math" panose="02040503050406030204" pitchFamily="18" charset="0"/>
                                        </a:rPr>
                                        <m:t>𝑚</m:t>
                                      </m:r>
                                    </m:den>
                                  </m:f>
                                </m:e>
                              </m:func>
                            </m:e>
                            <m:e>
                              <m:sSub>
                                <m:sSubPr>
                                  <m:ctrlPr>
                                    <a:rPr lang="it-IT" i="1">
                                      <a:latin typeface="Cambria Math" panose="02040503050406030204" pitchFamily="18" charset="0"/>
                                    </a:rPr>
                                  </m:ctrlPr>
                                </m:sSubPr>
                                <m:e>
                                  <m:r>
                                    <a:rPr lang="it-IT" i="1">
                                      <a:latin typeface="Cambria Math" panose="02040503050406030204" pitchFamily="18" charset="0"/>
                                    </a:rPr>
                                    <m:t>𝑈</m:t>
                                  </m:r>
                                </m:e>
                                <m:sub>
                                  <m:r>
                                    <a:rPr lang="it-IT" i="1">
                                      <a:latin typeface="Cambria Math" panose="02040503050406030204" pitchFamily="18" charset="0"/>
                                    </a:rPr>
                                    <m:t>2</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𝑥𝑥</m:t>
                                  </m:r>
                                </m:sub>
                              </m:sSub>
                              <m:acc>
                                <m:accPr>
                                  <m:chr m:val="̇"/>
                                  <m:ctrlPr>
                                    <a:rPr lang="it-IT" i="1">
                                      <a:latin typeface="Cambria Math" panose="02040503050406030204" pitchFamily="18" charset="0"/>
                                    </a:rPr>
                                  </m:ctrlPr>
                                </m:accPr>
                                <m:e>
                                  <m:r>
                                    <a:rPr lang="it-IT" i="1">
                                      <a:latin typeface="Cambria Math" panose="02040503050406030204" pitchFamily="18" charset="0"/>
                                    </a:rPr>
                                    <m:t>𝑝</m:t>
                                  </m:r>
                                </m:e>
                              </m:acc>
                              <m:r>
                                <a:rPr lang="it-IT" i="1">
                                  <a:latin typeface="Cambria Math" panose="02040503050406030204" pitchFamily="18" charset="0"/>
                                </a:rPr>
                                <m:t>+</m:t>
                              </m:r>
                              <m:r>
                                <a:rPr lang="it-IT" i="1">
                                  <a:latin typeface="Cambria Math" panose="02040503050406030204" pitchFamily="18" charset="0"/>
                                </a:rPr>
                                <m:t>𝑞𝑟</m:t>
                              </m:r>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𝑧𝑧</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𝑦𝑦</m:t>
                                  </m:r>
                                </m:sub>
                              </m:sSub>
                              <m:r>
                                <a:rPr lang="it-IT" i="1">
                                  <a:latin typeface="Cambria Math" panose="02040503050406030204" pitchFamily="18" charset="0"/>
                                </a:rPr>
                                <m:t>)</m:t>
                              </m:r>
                            </m:e>
                            <m:e>
                              <m:sSub>
                                <m:sSubPr>
                                  <m:ctrlPr>
                                    <a:rPr lang="it-IT" i="1">
                                      <a:latin typeface="Cambria Math" panose="02040503050406030204" pitchFamily="18" charset="0"/>
                                    </a:rPr>
                                  </m:ctrlPr>
                                </m:sSubPr>
                                <m:e>
                                  <m:r>
                                    <a:rPr lang="it-IT" i="1">
                                      <a:latin typeface="Cambria Math" panose="02040503050406030204" pitchFamily="18" charset="0"/>
                                    </a:rPr>
                                    <m:t>𝑈</m:t>
                                  </m:r>
                                </m:e>
                                <m:sub>
                                  <m:r>
                                    <a:rPr lang="it-IT" b="0" i="1" smtClean="0">
                                      <a:latin typeface="Cambria Math" panose="02040503050406030204" pitchFamily="18" charset="0"/>
                                    </a:rPr>
                                    <m:t>3</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𝐼</m:t>
                                  </m:r>
                                </m:e>
                                <m:sub>
                                  <m:r>
                                    <a:rPr lang="it-IT" b="0" i="1" smtClean="0">
                                      <a:latin typeface="Cambria Math" panose="02040503050406030204" pitchFamily="18" charset="0"/>
                                    </a:rPr>
                                    <m:t>𝑦𝑦</m:t>
                                  </m:r>
                                </m:sub>
                              </m:sSub>
                              <m:acc>
                                <m:accPr>
                                  <m:chr m:val="̇"/>
                                  <m:ctrlPr>
                                    <a:rPr lang="it-IT" i="1">
                                      <a:latin typeface="Cambria Math" panose="02040503050406030204" pitchFamily="18" charset="0"/>
                                    </a:rPr>
                                  </m:ctrlPr>
                                </m:accPr>
                                <m:e>
                                  <m:r>
                                    <a:rPr lang="it-IT" b="0" i="1" smtClean="0">
                                      <a:latin typeface="Cambria Math" panose="02040503050406030204" pitchFamily="18" charset="0"/>
                                    </a:rPr>
                                    <m:t>𝑞</m:t>
                                  </m:r>
                                </m:e>
                              </m:acc>
                              <m:r>
                                <a:rPr lang="it-IT" i="1">
                                  <a:latin typeface="Cambria Math" panose="02040503050406030204" pitchFamily="18" charset="0"/>
                                </a:rPr>
                                <m:t>+</m:t>
                              </m:r>
                              <m:r>
                                <a:rPr lang="it-IT" b="0" i="1" smtClean="0">
                                  <a:latin typeface="Cambria Math" panose="02040503050406030204" pitchFamily="18" charset="0"/>
                                </a:rPr>
                                <m:t>𝑝</m:t>
                              </m:r>
                              <m:r>
                                <a:rPr lang="it-IT" i="1">
                                  <a:latin typeface="Cambria Math" panose="02040503050406030204" pitchFamily="18" charset="0"/>
                                </a:rPr>
                                <m:t>𝑟</m:t>
                              </m:r>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𝐼</m:t>
                                  </m:r>
                                </m:e>
                                <m:sub>
                                  <m:r>
                                    <a:rPr lang="it-IT" b="0" i="1" smtClean="0">
                                      <a:latin typeface="Cambria Math" panose="02040503050406030204" pitchFamily="18" charset="0"/>
                                    </a:rPr>
                                    <m:t>𝑥𝑥</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𝐼</m:t>
                                  </m:r>
                                </m:e>
                                <m:sub>
                                  <m:r>
                                    <a:rPr lang="it-IT" b="0" i="1" smtClean="0">
                                      <a:latin typeface="Cambria Math" panose="02040503050406030204" pitchFamily="18" charset="0"/>
                                    </a:rPr>
                                    <m:t>𝑧𝑧</m:t>
                                  </m:r>
                                </m:sub>
                              </m:sSub>
                              <m:r>
                                <a:rPr lang="it-IT" i="1">
                                  <a:latin typeface="Cambria Math" panose="02040503050406030204" pitchFamily="18" charset="0"/>
                                </a:rPr>
                                <m:t>)</m:t>
                              </m:r>
                            </m:e>
                            <m:e>
                              <m:sSub>
                                <m:sSubPr>
                                  <m:ctrlPr>
                                    <a:rPr lang="it-IT" i="1">
                                      <a:latin typeface="Cambria Math" panose="02040503050406030204" pitchFamily="18" charset="0"/>
                                    </a:rPr>
                                  </m:ctrlPr>
                                </m:sSubPr>
                                <m:e>
                                  <m:r>
                                    <a:rPr lang="it-IT" i="1">
                                      <a:latin typeface="Cambria Math" panose="02040503050406030204" pitchFamily="18" charset="0"/>
                                    </a:rPr>
                                    <m:t>𝑈</m:t>
                                  </m:r>
                                </m:e>
                                <m:sub>
                                  <m:r>
                                    <a:rPr lang="it-IT" b="0" i="1" smtClean="0">
                                      <a:latin typeface="Cambria Math" panose="02040503050406030204" pitchFamily="18" charset="0"/>
                                    </a:rPr>
                                    <m:t>4</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𝐼</m:t>
                                  </m:r>
                                </m:e>
                                <m:sub>
                                  <m:r>
                                    <a:rPr lang="it-IT" b="0" i="1" smtClean="0">
                                      <a:latin typeface="Cambria Math" panose="02040503050406030204" pitchFamily="18" charset="0"/>
                                    </a:rPr>
                                    <m:t>𝑧𝑧</m:t>
                                  </m:r>
                                </m:sub>
                              </m:sSub>
                              <m:acc>
                                <m:accPr>
                                  <m:chr m:val="̇"/>
                                  <m:ctrlPr>
                                    <a:rPr lang="it-IT" i="1">
                                      <a:latin typeface="Cambria Math" panose="02040503050406030204" pitchFamily="18" charset="0"/>
                                    </a:rPr>
                                  </m:ctrlPr>
                                </m:accPr>
                                <m:e>
                                  <m:r>
                                    <a:rPr lang="it-IT" b="0" i="1" smtClean="0">
                                      <a:latin typeface="Cambria Math" panose="02040503050406030204" pitchFamily="18" charset="0"/>
                                    </a:rPr>
                                    <m:t>𝑟</m:t>
                                  </m:r>
                                </m:e>
                              </m:acc>
                              <m:r>
                                <a:rPr lang="it-IT" i="1">
                                  <a:latin typeface="Cambria Math" panose="02040503050406030204" pitchFamily="18" charset="0"/>
                                </a:rPr>
                                <m:t>+</m:t>
                              </m:r>
                              <m:r>
                                <a:rPr lang="it-IT" i="1">
                                  <a:latin typeface="Cambria Math" panose="02040503050406030204" pitchFamily="18" charset="0"/>
                                </a:rPr>
                                <m:t>𝑝𝑞</m:t>
                              </m:r>
                              <m:r>
                                <a:rPr lang="it-IT" i="1">
                                  <a:latin typeface="Cambria Math" panose="02040503050406030204" pitchFamily="18" charset="0"/>
                                </a:rPr>
                                <m:t>(</m:t>
                              </m:r>
                              <m:sSub>
                                <m:sSubPr>
                                  <m:ctrlPr>
                                    <a:rPr lang="it-IT" i="1" smtClean="0">
                                      <a:latin typeface="Cambria Math" panose="02040503050406030204" pitchFamily="18" charset="0"/>
                                    </a:rPr>
                                  </m:ctrlPr>
                                </m:sSubPr>
                                <m:e>
                                  <m:r>
                                    <a:rPr lang="it-IT" i="1">
                                      <a:latin typeface="Cambria Math" panose="02040503050406030204" pitchFamily="18" charset="0"/>
                                    </a:rPr>
                                    <m:t>𝐼</m:t>
                                  </m:r>
                                </m:e>
                                <m:sub>
                                  <m:r>
                                    <a:rPr lang="it-IT" b="0" i="1" smtClean="0">
                                      <a:latin typeface="Cambria Math" panose="02040503050406030204" pitchFamily="18" charset="0"/>
                                    </a:rPr>
                                    <m:t>𝑦𝑦</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𝐼</m:t>
                                  </m:r>
                                </m:e>
                                <m:sub>
                                  <m:r>
                                    <a:rPr lang="it-IT" b="0" i="1" smtClean="0">
                                      <a:latin typeface="Cambria Math" panose="02040503050406030204" pitchFamily="18" charset="0"/>
                                    </a:rPr>
                                    <m:t>𝑥𝑥</m:t>
                                  </m:r>
                                </m:sub>
                              </m:sSub>
                              <m:r>
                                <a:rPr lang="it-IT" i="1">
                                  <a:latin typeface="Cambria Math" panose="02040503050406030204" pitchFamily="18" charset="0"/>
                                </a:rPr>
                                <m:t>)</m:t>
                              </m:r>
                            </m:e>
                          </m:eqArr>
                        </m:e>
                      </m:d>
                    </m:oMath>
                  </m:oMathPara>
                </a14:m>
                <a:endParaRPr lang="it-IT"/>
              </a:p>
            </p:txBody>
          </p:sp>
        </mc:Choice>
        <mc:Fallback xmlns="">
          <p:sp>
            <p:nvSpPr>
              <p:cNvPr id="18" name="CasellaDiTesto 17">
                <a:extLst>
                  <a:ext uri="{FF2B5EF4-FFF2-40B4-BE49-F238E27FC236}">
                    <a16:creationId xmlns:a16="http://schemas.microsoft.com/office/drawing/2014/main" id="{FAF3A50B-AC37-E2FC-7238-D62C4418AC61}"/>
                  </a:ext>
                </a:extLst>
              </p:cNvPr>
              <p:cNvSpPr txBox="1">
                <a:spLocks noRot="1" noChangeAspect="1" noMove="1" noResize="1" noEditPoints="1" noAdjustHandles="1" noChangeArrowheads="1" noChangeShapeType="1" noTextEdit="1"/>
              </p:cNvSpPr>
              <p:nvPr/>
            </p:nvSpPr>
            <p:spPr>
              <a:xfrm>
                <a:off x="563078" y="3014508"/>
                <a:ext cx="4911344" cy="2675861"/>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2513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5A89D9E-145F-0668-1EEE-8CC37EC3EA76}"/>
              </a:ext>
            </a:extLst>
          </p:cNvPr>
          <p:cNvSpPr>
            <a:spLocks noGrp="1"/>
          </p:cNvSpPr>
          <p:nvPr>
            <p:ph type="title"/>
          </p:nvPr>
        </p:nvSpPr>
        <p:spPr>
          <a:xfrm>
            <a:off x="640080" y="570750"/>
            <a:ext cx="10890929" cy="1387934"/>
          </a:xfrm>
        </p:spPr>
        <p:txBody>
          <a:bodyPr anchor="b">
            <a:normAutofit/>
          </a:bodyPr>
          <a:lstStyle/>
          <a:p>
            <a:r>
              <a:rPr lang="it-IT"/>
              <a:t>UAV Control</a:t>
            </a:r>
          </a:p>
        </p:txBody>
      </p:sp>
      <p:sp>
        <p:nvSpPr>
          <p:cNvPr id="3" name="Segnaposto contenuto 2">
            <a:extLst>
              <a:ext uri="{FF2B5EF4-FFF2-40B4-BE49-F238E27FC236}">
                <a16:creationId xmlns:a16="http://schemas.microsoft.com/office/drawing/2014/main" id="{5EFF32FA-D29D-AD6B-1B44-A3155FE5B3D9}"/>
              </a:ext>
            </a:extLst>
          </p:cNvPr>
          <p:cNvSpPr>
            <a:spLocks noGrp="1"/>
          </p:cNvSpPr>
          <p:nvPr>
            <p:ph idx="1"/>
          </p:nvPr>
        </p:nvSpPr>
        <p:spPr>
          <a:xfrm>
            <a:off x="5173578" y="666578"/>
            <a:ext cx="10890929" cy="2057768"/>
          </a:xfrm>
        </p:spPr>
        <p:txBody>
          <a:bodyPr vert="horz" lIns="91440" tIns="45720" rIns="91440" bIns="45720" rtlCol="0" anchor="t">
            <a:normAutofit/>
          </a:bodyPr>
          <a:lstStyle/>
          <a:p>
            <a:pPr marL="0" indent="0">
              <a:buNone/>
            </a:pPr>
            <a:r>
              <a:rPr lang="it-IT" err="1">
                <a:ea typeface="+mn-lt"/>
                <a:cs typeface="+mn-lt"/>
              </a:rPr>
              <a:t>Cascade</a:t>
            </a:r>
            <a:r>
              <a:rPr lang="it-IT">
                <a:ea typeface="+mn-lt"/>
                <a:cs typeface="+mn-lt"/>
              </a:rPr>
              <a:t> control:</a:t>
            </a:r>
            <a:endParaRPr lang="it-IT"/>
          </a:p>
          <a:p>
            <a:r>
              <a:rPr lang="it-IT">
                <a:solidFill>
                  <a:srgbClr val="0070C0"/>
                </a:solidFill>
                <a:ea typeface="+mn-lt"/>
                <a:cs typeface="+mn-lt"/>
              </a:rPr>
              <a:t>Inner loop → </a:t>
            </a:r>
            <a:r>
              <a:rPr lang="it-IT" err="1">
                <a:solidFill>
                  <a:srgbClr val="0070C0"/>
                </a:solidFill>
                <a:ea typeface="+mn-lt"/>
                <a:cs typeface="+mn-lt"/>
              </a:rPr>
              <a:t>attitude</a:t>
            </a:r>
            <a:r>
              <a:rPr lang="it-IT">
                <a:solidFill>
                  <a:srgbClr val="0070C0"/>
                </a:solidFill>
                <a:ea typeface="+mn-lt"/>
                <a:cs typeface="+mn-lt"/>
              </a:rPr>
              <a:t> control;</a:t>
            </a:r>
          </a:p>
          <a:p>
            <a:r>
              <a:rPr lang="it-IT">
                <a:solidFill>
                  <a:schemeClr val="accent5">
                    <a:lumMod val="75000"/>
                  </a:schemeClr>
                </a:solidFill>
                <a:ea typeface="+mn-lt"/>
                <a:cs typeface="+mn-lt"/>
              </a:rPr>
              <a:t>Outer loop → position control;</a:t>
            </a:r>
          </a:p>
        </p:txBody>
      </p:sp>
      <p:cxnSp>
        <p:nvCxnSpPr>
          <p:cNvPr id="17" name="Straight Connector 16">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Immagine 4" descr="Immagine che contiene diagramma, schizzo, linea&#10;&#10;Il contenuto generato dall'IA potrebbe non essere corretto.">
            <a:extLst>
              <a:ext uri="{FF2B5EF4-FFF2-40B4-BE49-F238E27FC236}">
                <a16:creationId xmlns:a16="http://schemas.microsoft.com/office/drawing/2014/main" id="{5449D79E-9CEE-4938-1348-37FF79BBC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78" y="3073141"/>
            <a:ext cx="11181629" cy="3536240"/>
          </a:xfrm>
          <a:prstGeom prst="rect">
            <a:avLst/>
          </a:prstGeom>
        </p:spPr>
      </p:pic>
      <p:sp>
        <p:nvSpPr>
          <p:cNvPr id="7" name="Rettangolo 6">
            <a:extLst>
              <a:ext uri="{FF2B5EF4-FFF2-40B4-BE49-F238E27FC236}">
                <a16:creationId xmlns:a16="http://schemas.microsoft.com/office/drawing/2014/main" id="{0B4BC112-0073-127B-A001-D4E3AE8180A9}"/>
              </a:ext>
            </a:extLst>
          </p:cNvPr>
          <p:cNvSpPr/>
          <p:nvPr/>
        </p:nvSpPr>
        <p:spPr>
          <a:xfrm>
            <a:off x="5467546" y="3073141"/>
            <a:ext cx="5646656" cy="2554661"/>
          </a:xfrm>
          <a:prstGeom prst="rect">
            <a:avLst/>
          </a:prstGeom>
          <a:noFill/>
          <a:ln w="9525" cap="flat" cmpd="sng" algn="ctr">
            <a:solidFill>
              <a:schemeClr val="accent1"/>
            </a:solidFill>
            <a:prstDash val="solid"/>
            <a:round/>
            <a:headEnd type="none" w="med" len="med"/>
            <a:tailEnd type="none" w="med" len="med"/>
          </a:ln>
          <a:effectLst>
            <a:glow rad="101600">
              <a:schemeClr val="accent1">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8" name="Rettangolo 7">
            <a:extLst>
              <a:ext uri="{FF2B5EF4-FFF2-40B4-BE49-F238E27FC236}">
                <a16:creationId xmlns:a16="http://schemas.microsoft.com/office/drawing/2014/main" id="{B4BDD58C-7667-28DF-ED2C-520E491BF4BF}"/>
              </a:ext>
            </a:extLst>
          </p:cNvPr>
          <p:cNvSpPr/>
          <p:nvPr/>
        </p:nvSpPr>
        <p:spPr>
          <a:xfrm>
            <a:off x="1692094" y="3073141"/>
            <a:ext cx="9422108" cy="3026001"/>
          </a:xfrm>
          <a:prstGeom prst="rect">
            <a:avLst/>
          </a:prstGeom>
          <a:noFill/>
          <a:ln w="9525" cap="flat" cmpd="sng" algn="ctr">
            <a:solidFill>
              <a:schemeClr val="accent4"/>
            </a:solidFill>
            <a:prstDash val="solid"/>
            <a:round/>
            <a:headEnd type="none" w="med" len="med"/>
            <a:tailEnd type="none" w="med" len="med"/>
          </a:ln>
          <a:effectLst>
            <a:glow rad="139700">
              <a:schemeClr val="accent5">
                <a:satMod val="175000"/>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it-IT"/>
          </a:p>
        </p:txBody>
      </p:sp>
    </p:spTree>
    <p:extLst>
      <p:ext uri="{BB962C8B-B14F-4D97-AF65-F5344CB8AC3E}">
        <p14:creationId xmlns:p14="http://schemas.microsoft.com/office/powerpoint/2010/main" val="80215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CDD710-D7FA-F61B-629D-F67A0FA21D54}"/>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126B9E3-3EBD-CAD2-47A7-D690E971C5C0}"/>
              </a:ext>
            </a:extLst>
          </p:cNvPr>
          <p:cNvSpPr>
            <a:spLocks noGrp="1"/>
          </p:cNvSpPr>
          <p:nvPr>
            <p:ph type="title"/>
          </p:nvPr>
        </p:nvSpPr>
        <p:spPr>
          <a:xfrm>
            <a:off x="640079" y="1371601"/>
            <a:ext cx="10890929" cy="1097280"/>
          </a:xfrm>
        </p:spPr>
        <p:txBody>
          <a:bodyPr anchor="t">
            <a:normAutofit/>
          </a:bodyPr>
          <a:lstStyle/>
          <a:p>
            <a:r>
              <a:rPr lang="it-IT" b="0">
                <a:ea typeface="+mj-lt"/>
                <a:cs typeface="+mj-lt"/>
              </a:rPr>
              <a:t>UAV Control: </a:t>
            </a:r>
            <a:r>
              <a:rPr lang="it-IT" b="0">
                <a:solidFill>
                  <a:schemeClr val="accent5">
                    <a:lumMod val="75000"/>
                  </a:schemeClr>
                </a:solidFill>
                <a:ea typeface="+mj-lt"/>
                <a:cs typeface="+mj-lt"/>
              </a:rPr>
              <a:t>Outer Loop</a:t>
            </a:r>
            <a:endParaRPr lang="it-IT">
              <a:solidFill>
                <a:schemeClr val="accent5">
                  <a:lumMod val="75000"/>
                </a:schemeClr>
              </a:solidFill>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EDFFFB3-5960-9938-1CC5-5161D42680FE}"/>
                  </a:ext>
                </a:extLst>
              </p:cNvPr>
              <p:cNvSpPr>
                <a:spLocks noGrp="1"/>
              </p:cNvSpPr>
              <p:nvPr>
                <p:ph idx="1"/>
              </p:nvPr>
            </p:nvSpPr>
            <p:spPr>
              <a:xfrm>
                <a:off x="6507582" y="281317"/>
                <a:ext cx="5736658" cy="3666744"/>
              </a:xfrm>
            </p:spPr>
            <p:txBody>
              <a:bodyPr>
                <a:normAutofit/>
              </a:bodyPr>
              <a:lstStyle/>
              <a:p>
                <a:pPr marL="0" indent="0">
                  <a:buNone/>
                </a:pPr>
                <a:r>
                  <a:rPr lang="it-IT">
                    <a:latin typeface="Arial" panose="020B0604020202020204" pitchFamily="34" charset="0"/>
                    <a:cs typeface="Arial" panose="020B0604020202020204" pitchFamily="34" charset="0"/>
                  </a:rPr>
                  <a:t>PD Controller:</a:t>
                </a:r>
              </a:p>
              <a:p>
                <a:r>
                  <a:rPr lang="it-IT">
                    <a:latin typeface="Grandview Display (Corpo)"/>
                    <a:cs typeface="Arial" panose="020B0604020202020204" pitchFamily="34" charset="0"/>
                  </a:rPr>
                  <a:t>Input</a:t>
                </a:r>
              </a:p>
              <a:p>
                <a:pPr marL="0" inden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𝑒</m:t>
                          </m:r>
                        </m:e>
                        <m:sub>
                          <m:r>
                            <a:rPr lang="it-IT" b="0" i="1" smtClean="0">
                              <a:latin typeface="Cambria Math" panose="02040503050406030204" pitchFamily="18" charset="0"/>
                            </a:rPr>
                            <m:t>𝑝</m:t>
                          </m:r>
                        </m:sub>
                      </m:sSub>
                      <m:r>
                        <a:rPr lang="it-IT" i="1">
                          <a:latin typeface="Cambria Math" panose="02040503050406030204" pitchFamily="18" charset="0"/>
                        </a:rPr>
                        <m:t> = </m:t>
                      </m:r>
                      <m:sSub>
                        <m:sSubPr>
                          <m:ctrlPr>
                            <a:rPr lang="it-IT" b="0" i="1" smtClean="0">
                              <a:latin typeface="Cambria Math" panose="02040503050406030204" pitchFamily="18" charset="0"/>
                            </a:rPr>
                          </m:ctrlPr>
                        </m:sSubPr>
                        <m:e>
                          <m:r>
                            <a:rPr lang="it-IT" i="1">
                              <a:latin typeface="Cambria Math" panose="02040503050406030204" pitchFamily="18" charset="0"/>
                            </a:rPr>
                            <m:t>𝑝</m:t>
                          </m:r>
                        </m:e>
                        <m:sub>
                          <m:r>
                            <a:rPr lang="it-IT" b="0" i="1" smtClean="0">
                              <a:latin typeface="Cambria Math" panose="02040503050406030204" pitchFamily="18" charset="0"/>
                            </a:rPr>
                            <m:t>𝑑𝑒𝑠</m:t>
                          </m:r>
                        </m:sub>
                      </m:sSub>
                      <m:r>
                        <a:rPr lang="it-IT" i="1">
                          <a:latin typeface="Cambria Math" panose="02040503050406030204" pitchFamily="18" charset="0"/>
                        </a:rPr>
                        <m:t> − </m:t>
                      </m:r>
                      <m:r>
                        <a:rPr lang="it-IT" i="1">
                          <a:latin typeface="Cambria Math" panose="02040503050406030204" pitchFamily="18" charset="0"/>
                        </a:rPr>
                        <m:t>𝑝</m:t>
                      </m:r>
                    </m:oMath>
                  </m:oMathPara>
                </a14:m>
                <a:endParaRPr lang="it-IT"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𝑒</m:t>
                          </m:r>
                        </m:e>
                        <m:sub>
                          <m:r>
                            <a:rPr lang="it-IT" b="0" i="1" smtClean="0">
                              <a:latin typeface="Cambria Math" panose="02040503050406030204" pitchFamily="18" charset="0"/>
                            </a:rPr>
                            <m:t>𝑣</m:t>
                          </m:r>
                        </m:sub>
                      </m:sSub>
                      <m:r>
                        <a:rPr lang="it-IT" i="1">
                          <a:latin typeface="Cambria Math" panose="02040503050406030204" pitchFamily="18" charset="0"/>
                        </a:rPr>
                        <m:t> = </m:t>
                      </m:r>
                      <m:sSub>
                        <m:sSubPr>
                          <m:ctrlPr>
                            <a:rPr lang="it-IT" b="0" i="1" smtClean="0">
                              <a:latin typeface="Cambria Math" panose="02040503050406030204" pitchFamily="18" charset="0"/>
                            </a:rPr>
                          </m:ctrlPr>
                        </m:sSubPr>
                        <m:e>
                          <m:r>
                            <a:rPr lang="it-IT" i="1">
                              <a:latin typeface="Cambria Math" panose="02040503050406030204" pitchFamily="18" charset="0"/>
                            </a:rPr>
                            <m:t>𝑣</m:t>
                          </m:r>
                        </m:e>
                        <m:sub>
                          <m:r>
                            <a:rPr lang="it-IT" b="0" i="1" smtClean="0">
                              <a:latin typeface="Cambria Math" panose="02040503050406030204" pitchFamily="18" charset="0"/>
                            </a:rPr>
                            <m:t>𝑑𝑒𝑠</m:t>
                          </m:r>
                        </m:sub>
                      </m:sSub>
                      <m:r>
                        <a:rPr lang="it-IT" i="1">
                          <a:latin typeface="Cambria Math" panose="02040503050406030204" pitchFamily="18" charset="0"/>
                        </a:rPr>
                        <m:t> − </m:t>
                      </m:r>
                      <m:r>
                        <a:rPr lang="it-IT" i="1">
                          <a:latin typeface="Cambria Math" panose="02040503050406030204" pitchFamily="18" charset="0"/>
                        </a:rPr>
                        <m:t>𝑣</m:t>
                      </m:r>
                    </m:oMath>
                  </m:oMathPara>
                </a14:m>
                <a:endParaRPr lang="it-IT"/>
              </a:p>
              <a:p>
                <a:r>
                  <a:rPr lang="it-IT">
                    <a:latin typeface="Grandview Display (Corpo)"/>
                    <a:cs typeface="Arial" panose="020B0604020202020204" pitchFamily="34" charset="0"/>
                  </a:rPr>
                  <a:t>Output</a:t>
                </a:r>
              </a:p>
              <a:p>
                <a:pPr marL="0" inden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𝑎</m:t>
                          </m:r>
                        </m:e>
                        <m:sub>
                          <m:r>
                            <a:rPr lang="it-IT" b="0" i="1" smtClean="0">
                              <a:latin typeface="Cambria Math" panose="02040503050406030204" pitchFamily="18" charset="0"/>
                              <a:cs typeface="Arial" panose="020B0604020202020204" pitchFamily="34" charset="0"/>
                            </a:rPr>
                            <m:t>𝑑𝑒𝑠</m:t>
                          </m:r>
                        </m:sub>
                      </m:sSub>
                      <m:r>
                        <a:rPr lang="it-IT" i="1">
                          <a:latin typeface="Cambria Math" panose="02040503050406030204" pitchFamily="18" charset="0"/>
                          <a:cs typeface="Arial" panose="020B0604020202020204" pitchFamily="34" charset="0"/>
                        </a:rPr>
                        <m:t> = </m:t>
                      </m:r>
                      <m:sSub>
                        <m:sSubPr>
                          <m:ctrlPr>
                            <a:rPr lang="it-IT" b="0" i="1" smtClean="0">
                              <a:solidFill>
                                <a:srgbClr val="92D050"/>
                              </a:solidFill>
                              <a:latin typeface="Cambria Math" panose="02040503050406030204" pitchFamily="18" charset="0"/>
                              <a:cs typeface="Arial" panose="020B0604020202020204" pitchFamily="34" charset="0"/>
                            </a:rPr>
                          </m:ctrlPr>
                        </m:sSubPr>
                        <m:e>
                          <m:r>
                            <a:rPr lang="it-IT" i="1">
                              <a:solidFill>
                                <a:srgbClr val="92D050"/>
                              </a:solidFill>
                              <a:latin typeface="Cambria Math" panose="02040503050406030204" pitchFamily="18" charset="0"/>
                              <a:cs typeface="Arial" panose="020B0604020202020204" pitchFamily="34" charset="0"/>
                            </a:rPr>
                            <m:t>𝐾</m:t>
                          </m:r>
                        </m:e>
                        <m:sub>
                          <m:r>
                            <a:rPr lang="it-IT" b="0" i="1" smtClean="0">
                              <a:solidFill>
                                <a:srgbClr val="92D050"/>
                              </a:solidFill>
                              <a:latin typeface="Cambria Math" panose="02040503050406030204" pitchFamily="18" charset="0"/>
                              <a:cs typeface="Arial" panose="020B0604020202020204" pitchFamily="34" charset="0"/>
                            </a:rPr>
                            <m:t>𝑃</m:t>
                          </m:r>
                        </m:sub>
                      </m:sSub>
                      <m:r>
                        <a:rPr lang="it-IT" i="1">
                          <a:solidFill>
                            <a:srgbClr val="92D050"/>
                          </a:solidFill>
                          <a:latin typeface="Cambria Math" panose="02040503050406030204" pitchFamily="18" charset="0"/>
                          <a:cs typeface="Arial" panose="020B0604020202020204" pitchFamily="34" charset="0"/>
                        </a:rPr>
                        <m:t> </m:t>
                      </m:r>
                      <m:sSub>
                        <m:sSubPr>
                          <m:ctrlPr>
                            <a:rPr lang="it-IT" b="0" i="1" smtClean="0">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𝑒</m:t>
                          </m:r>
                        </m:e>
                        <m:sub>
                          <m:r>
                            <a:rPr lang="it-IT" b="0" i="1" smtClean="0">
                              <a:latin typeface="Cambria Math" panose="02040503050406030204" pitchFamily="18" charset="0"/>
                              <a:cs typeface="Arial" panose="020B0604020202020204" pitchFamily="34" charset="0"/>
                            </a:rPr>
                            <m:t>𝑝</m:t>
                          </m:r>
                        </m:sub>
                      </m:sSub>
                      <m:r>
                        <a:rPr lang="it-IT" i="1">
                          <a:latin typeface="Cambria Math" panose="02040503050406030204" pitchFamily="18" charset="0"/>
                          <a:cs typeface="Arial" panose="020B0604020202020204" pitchFamily="34" charset="0"/>
                        </a:rPr>
                        <m:t> + </m:t>
                      </m:r>
                      <m:sSub>
                        <m:sSubPr>
                          <m:ctrlPr>
                            <a:rPr lang="it-IT" b="0" i="1" smtClean="0">
                              <a:solidFill>
                                <a:srgbClr val="FFC000"/>
                              </a:solidFill>
                              <a:latin typeface="Cambria Math" panose="02040503050406030204" pitchFamily="18" charset="0"/>
                              <a:cs typeface="Arial" panose="020B0604020202020204" pitchFamily="34" charset="0"/>
                            </a:rPr>
                          </m:ctrlPr>
                        </m:sSubPr>
                        <m:e>
                          <m:r>
                            <a:rPr lang="it-IT" i="1">
                              <a:solidFill>
                                <a:srgbClr val="FFC000"/>
                              </a:solidFill>
                              <a:latin typeface="Cambria Math" panose="02040503050406030204" pitchFamily="18" charset="0"/>
                              <a:cs typeface="Arial" panose="020B0604020202020204" pitchFamily="34" charset="0"/>
                            </a:rPr>
                            <m:t>𝐾</m:t>
                          </m:r>
                        </m:e>
                        <m:sub>
                          <m:r>
                            <a:rPr lang="it-IT" b="0" i="1" smtClean="0">
                              <a:solidFill>
                                <a:srgbClr val="FFC000"/>
                              </a:solidFill>
                              <a:latin typeface="Cambria Math" panose="02040503050406030204" pitchFamily="18" charset="0"/>
                              <a:cs typeface="Arial" panose="020B0604020202020204" pitchFamily="34" charset="0"/>
                            </a:rPr>
                            <m:t>𝐷</m:t>
                          </m:r>
                        </m:sub>
                      </m:sSub>
                      <m:sSub>
                        <m:sSubPr>
                          <m:ctrlPr>
                            <a:rPr lang="it-IT" b="0" i="1" smtClean="0">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𝑒</m:t>
                          </m:r>
                        </m:e>
                        <m:sub>
                          <m:r>
                            <a:rPr lang="it-IT" b="0" i="1" smtClean="0">
                              <a:latin typeface="Cambria Math" panose="02040503050406030204" pitchFamily="18" charset="0"/>
                              <a:cs typeface="Arial" panose="020B0604020202020204" pitchFamily="34" charset="0"/>
                            </a:rPr>
                            <m:t>𝑣</m:t>
                          </m:r>
                        </m:sub>
                      </m:sSub>
                    </m:oMath>
                  </m:oMathPara>
                </a14:m>
                <a:endParaRPr lang="it-IT">
                  <a:latin typeface="Arial" panose="020B0604020202020204" pitchFamily="34" charset="0"/>
                  <a:cs typeface="Arial" panose="020B0604020202020204" pitchFamily="34" charset="0"/>
                </a:endParaRPr>
              </a:p>
            </p:txBody>
          </p:sp>
        </mc:Choice>
        <mc:Fallback xmlns="">
          <p:sp>
            <p:nvSpPr>
              <p:cNvPr id="3" name="Segnaposto contenuto 2">
                <a:extLst>
                  <a:ext uri="{FF2B5EF4-FFF2-40B4-BE49-F238E27FC236}">
                    <a16:creationId xmlns:a16="http://schemas.microsoft.com/office/drawing/2014/main" id="{6EDFFFB3-5960-9938-1CC5-5161D42680FE}"/>
                  </a:ext>
                </a:extLst>
              </p:cNvPr>
              <p:cNvSpPr>
                <a:spLocks noGrp="1" noRot="1" noChangeAspect="1" noMove="1" noResize="1" noEditPoints="1" noAdjustHandles="1" noChangeArrowheads="1" noChangeShapeType="1" noTextEdit="1"/>
              </p:cNvSpPr>
              <p:nvPr>
                <p:ph idx="1"/>
              </p:nvPr>
            </p:nvSpPr>
            <p:spPr>
              <a:xfrm>
                <a:off x="6507582" y="281317"/>
                <a:ext cx="5736658" cy="3666744"/>
              </a:xfrm>
              <a:blipFill>
                <a:blip r:embed="rId3"/>
                <a:stretch>
                  <a:fillRect l="-1169"/>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EB1E2835-13A9-CE41-5BA6-8BF45C9EE0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Immagine 4" descr="Immagine che contiene diagramma, schizzo, linea&#10;&#10;Il contenuto generato dall'IA potrebbe non essere corretto.">
            <a:extLst>
              <a:ext uri="{FF2B5EF4-FFF2-40B4-BE49-F238E27FC236}">
                <a16:creationId xmlns:a16="http://schemas.microsoft.com/office/drawing/2014/main" id="{CBD4C5CB-6496-4BAD-1D04-5EE73D777E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3406562"/>
            <a:ext cx="10720579" cy="3390431"/>
          </a:xfrm>
          <a:prstGeom prst="rect">
            <a:avLst/>
          </a:prstGeom>
        </p:spPr>
      </p:pic>
      <p:sp>
        <p:nvSpPr>
          <p:cNvPr id="6" name="Rettangolo 5">
            <a:extLst>
              <a:ext uri="{FF2B5EF4-FFF2-40B4-BE49-F238E27FC236}">
                <a16:creationId xmlns:a16="http://schemas.microsoft.com/office/drawing/2014/main" id="{A47DC4F0-98B8-0A49-715E-06A6442C5261}"/>
              </a:ext>
            </a:extLst>
          </p:cNvPr>
          <p:cNvSpPr/>
          <p:nvPr/>
        </p:nvSpPr>
        <p:spPr>
          <a:xfrm>
            <a:off x="1665683" y="3550682"/>
            <a:ext cx="9422108" cy="3026001"/>
          </a:xfrm>
          <a:prstGeom prst="rect">
            <a:avLst/>
          </a:prstGeom>
          <a:noFill/>
          <a:ln w="9525" cap="flat" cmpd="sng" algn="ctr">
            <a:solidFill>
              <a:schemeClr val="accent4"/>
            </a:solidFill>
            <a:prstDash val="solid"/>
            <a:round/>
            <a:headEnd type="none" w="med" len="med"/>
            <a:tailEnd type="none" w="med" len="med"/>
          </a:ln>
          <a:effectLst>
            <a:glow rad="139700">
              <a:schemeClr val="accent5">
                <a:satMod val="175000"/>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it-IT"/>
          </a:p>
        </p:txBody>
      </p:sp>
    </p:spTree>
    <p:extLst>
      <p:ext uri="{BB962C8B-B14F-4D97-AF65-F5344CB8AC3E}">
        <p14:creationId xmlns:p14="http://schemas.microsoft.com/office/powerpoint/2010/main" val="186265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9D9856-37EA-1A9E-50E3-9970A486DD7D}"/>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9A47151-1F4E-F649-1D71-DCE5D6047A2E}"/>
              </a:ext>
            </a:extLst>
          </p:cNvPr>
          <p:cNvSpPr>
            <a:spLocks noGrp="1"/>
          </p:cNvSpPr>
          <p:nvPr>
            <p:ph type="title"/>
          </p:nvPr>
        </p:nvSpPr>
        <p:spPr>
          <a:xfrm>
            <a:off x="640079" y="1371601"/>
            <a:ext cx="10890929" cy="1097280"/>
          </a:xfrm>
        </p:spPr>
        <p:txBody>
          <a:bodyPr anchor="t">
            <a:normAutofit/>
          </a:bodyPr>
          <a:lstStyle/>
          <a:p>
            <a:r>
              <a:rPr lang="it-IT" b="0">
                <a:ea typeface="+mj-lt"/>
                <a:cs typeface="+mj-lt"/>
              </a:rPr>
              <a:t>UAV Control: </a:t>
            </a:r>
            <a:r>
              <a:rPr lang="it-IT" b="0" err="1">
                <a:ea typeface="+mj-lt"/>
                <a:cs typeface="+mj-lt"/>
              </a:rPr>
              <a:t>Desired</a:t>
            </a:r>
            <a:r>
              <a:rPr lang="it-IT" b="0">
                <a:ea typeface="+mj-lt"/>
                <a:cs typeface="+mj-lt"/>
              </a:rPr>
              <a:t> </a:t>
            </a:r>
            <a:r>
              <a:rPr lang="it-IT" b="0" err="1">
                <a:ea typeface="+mj-lt"/>
                <a:cs typeface="+mj-lt"/>
              </a:rPr>
              <a:t>Angles</a:t>
            </a:r>
            <a:endParaRPr lang="it-IT" u="sng" err="1"/>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0477827-CF7C-22DB-EFD8-AEF904BB0840}"/>
                  </a:ext>
                </a:extLst>
              </p:cNvPr>
              <p:cNvSpPr>
                <a:spLocks noGrp="1"/>
              </p:cNvSpPr>
              <p:nvPr>
                <p:ph idx="1"/>
              </p:nvPr>
            </p:nvSpPr>
            <p:spPr>
              <a:xfrm>
                <a:off x="640079" y="2633472"/>
                <a:ext cx="10890929" cy="3666744"/>
              </a:xfrm>
            </p:spPr>
            <p:txBody>
              <a:bodyPr>
                <a:normAutofit/>
              </a:bodyPr>
              <a:lstStyle/>
              <a:p>
                <a:pPr marL="0" indent="0">
                  <a:buNone/>
                </a:pPr>
                <a:r>
                  <a:rPr lang="en-US" b="1"/>
                  <a:t>To obtain the desired angles</a:t>
                </a:r>
                <a:r>
                  <a:rPr lang="it-IT" b="1">
                    <a:latin typeface="Arial" panose="020B0604020202020204" pitchFamily="34" charset="0"/>
                    <a:cs typeface="Arial" panose="020B0604020202020204"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el-GR" i="1">
                              <a:latin typeface="Cambria Math" panose="02040503050406030204" pitchFamily="18" charset="0"/>
                            </a:rPr>
                            <m:t>𝜙</m:t>
                          </m:r>
                        </m:e>
                        <m:sub>
                          <m:r>
                            <a:rPr lang="it-IT" b="0" i="1" smtClean="0">
                              <a:latin typeface="Cambria Math" panose="02040503050406030204" pitchFamily="18" charset="0"/>
                            </a:rPr>
                            <m:t>𝑑𝑒𝑠</m:t>
                          </m:r>
                        </m:sub>
                      </m:sSub>
                      <m:r>
                        <a:rPr lang="it-IT" i="1">
                          <a:latin typeface="Cambria Math" panose="02040503050406030204" pitchFamily="18" charset="0"/>
                        </a:rPr>
                        <m:t> =</m:t>
                      </m:r>
                      <m:f>
                        <m:fPr>
                          <m:ctrlPr>
                            <a:rPr lang="it-IT" b="0" i="1" smtClean="0">
                              <a:latin typeface="Cambria Math" panose="02040503050406030204" pitchFamily="18" charset="0"/>
                            </a:rPr>
                          </m:ctrlPr>
                        </m:fPr>
                        <m:num>
                          <m:r>
                            <a:rPr lang="it-IT" i="1">
                              <a:latin typeface="Cambria Math" panose="02040503050406030204" pitchFamily="18" charset="0"/>
                            </a:rPr>
                            <m:t>1</m:t>
                          </m:r>
                        </m:num>
                        <m:den>
                          <m:r>
                            <a:rPr lang="it-IT" i="1">
                              <a:latin typeface="Cambria Math" panose="02040503050406030204" pitchFamily="18" charset="0"/>
                            </a:rPr>
                            <m:t>𝑔</m:t>
                          </m:r>
                        </m:den>
                      </m:f>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i="1">
                                  <a:latin typeface="Cambria Math" panose="02040503050406030204" pitchFamily="18" charset="0"/>
                                </a:rPr>
                                <m:t>𝑎</m:t>
                              </m:r>
                            </m:e>
                            <m:sub>
                              <m:r>
                                <a:rPr lang="it-IT" b="0" i="1" smtClean="0">
                                  <a:latin typeface="Cambria Math" panose="02040503050406030204" pitchFamily="18" charset="0"/>
                                </a:rPr>
                                <m:t>𝑑𝑒𝑠</m:t>
                              </m:r>
                              <m:r>
                                <a:rPr lang="it-IT" b="0" i="1" smtClean="0">
                                  <a:latin typeface="Cambria Math" panose="02040503050406030204" pitchFamily="18" charset="0"/>
                                </a:rPr>
                                <m:t>,</m:t>
                              </m:r>
                              <m:r>
                                <a:rPr lang="it-IT" b="0" i="1" smtClean="0">
                                  <a:latin typeface="Cambria Math" panose="02040503050406030204" pitchFamily="18" charset="0"/>
                                </a:rPr>
                                <m:t>𝑥</m:t>
                              </m:r>
                            </m:sub>
                          </m:sSub>
                          <m:r>
                            <a:rPr lang="it-IT" i="1">
                              <a:latin typeface="Cambria Math" panose="02040503050406030204" pitchFamily="18" charset="0"/>
                            </a:rPr>
                            <m:t>𝑠𝑖𝑛</m:t>
                          </m:r>
                          <m:r>
                            <a:rPr lang="el-GR" i="1">
                              <a:latin typeface="Cambria Math" panose="02040503050406030204" pitchFamily="18" charset="0"/>
                            </a:rPr>
                            <m:t>𝜓</m:t>
                          </m:r>
                          <m:r>
                            <a:rPr lang="el-GR" i="1">
                              <a:latin typeface="Cambria Math" panose="02040503050406030204" pitchFamily="18" charset="0"/>
                            </a:rPr>
                            <m:t> − </m:t>
                          </m:r>
                          <m:sSub>
                            <m:sSubPr>
                              <m:ctrlPr>
                                <a:rPr lang="it-IT" b="0" i="1" smtClean="0">
                                  <a:latin typeface="Cambria Math" panose="02040503050406030204" pitchFamily="18" charset="0"/>
                                </a:rPr>
                              </m:ctrlPr>
                            </m:sSubPr>
                            <m:e>
                              <m:r>
                                <a:rPr lang="it-IT" i="1">
                                  <a:latin typeface="Cambria Math" panose="02040503050406030204" pitchFamily="18" charset="0"/>
                                </a:rPr>
                                <m:t>𝑎</m:t>
                              </m:r>
                            </m:e>
                            <m:sub>
                              <m:r>
                                <a:rPr lang="it-IT" b="0" i="1" smtClean="0">
                                  <a:latin typeface="Cambria Math" panose="02040503050406030204" pitchFamily="18" charset="0"/>
                                </a:rPr>
                                <m:t>𝑑𝑒𝑠</m:t>
                              </m:r>
                              <m:r>
                                <a:rPr lang="it-IT" b="0" i="1" smtClean="0">
                                  <a:latin typeface="Cambria Math" panose="02040503050406030204" pitchFamily="18" charset="0"/>
                                </a:rPr>
                                <m:t>,</m:t>
                              </m:r>
                              <m:r>
                                <a:rPr lang="it-IT" b="0" i="1" smtClean="0">
                                  <a:latin typeface="Cambria Math" panose="02040503050406030204" pitchFamily="18" charset="0"/>
                                </a:rPr>
                                <m:t>𝑦</m:t>
                              </m:r>
                            </m:sub>
                          </m:sSub>
                          <m:r>
                            <a:rPr lang="it-IT" i="1">
                              <a:latin typeface="Cambria Math" panose="02040503050406030204" pitchFamily="18" charset="0"/>
                            </a:rPr>
                            <m:t>𝑐𝑜𝑠</m:t>
                          </m:r>
                          <m:r>
                            <a:rPr lang="el-GR" i="1">
                              <a:latin typeface="Cambria Math" panose="02040503050406030204" pitchFamily="18" charset="0"/>
                            </a:rPr>
                            <m:t>𝜓</m:t>
                          </m:r>
                        </m:e>
                      </m:d>
                    </m:oMath>
                  </m:oMathPara>
                </a14:m>
                <a:endParaRPr lang="it-IT"/>
              </a:p>
              <a:p>
                <a:pPr marL="0" indent="0">
                  <a:buNone/>
                </a:pPr>
                <a14:m>
                  <m:oMathPara xmlns:m="http://schemas.openxmlformats.org/officeDocument/2006/math">
                    <m:oMathParaPr>
                      <m:jc m:val="centerGroup"/>
                    </m:oMathParaPr>
                    <m:oMath xmlns:m="http://schemas.openxmlformats.org/officeDocument/2006/math">
                      <m:r>
                        <a:rPr lang="el-GR" i="1">
                          <a:latin typeface="Cambria Math" panose="02040503050406030204" pitchFamily="18" charset="0"/>
                        </a:rPr>
                        <m:t>𝜃</m:t>
                      </m:r>
                      <m:r>
                        <a:rPr lang="it-IT" i="1">
                          <a:latin typeface="Cambria Math" panose="02040503050406030204" pitchFamily="18" charset="0"/>
                        </a:rPr>
                        <m:t>𝑑𝑒𝑠</m:t>
                      </m:r>
                      <m:r>
                        <a:rPr lang="it-IT" i="1">
                          <a:latin typeface="Cambria Math" panose="02040503050406030204" pitchFamily="18" charset="0"/>
                        </a:rPr>
                        <m:t> =</m:t>
                      </m:r>
                      <m:f>
                        <m:fPr>
                          <m:ctrlPr>
                            <a:rPr lang="it-IT" b="0" i="1" smtClean="0">
                              <a:latin typeface="Cambria Math" panose="02040503050406030204" pitchFamily="18" charset="0"/>
                            </a:rPr>
                          </m:ctrlPr>
                        </m:fPr>
                        <m:num>
                          <m:r>
                            <a:rPr lang="it-IT" i="1">
                              <a:latin typeface="Cambria Math" panose="02040503050406030204" pitchFamily="18" charset="0"/>
                            </a:rPr>
                            <m:t>1</m:t>
                          </m:r>
                        </m:num>
                        <m:den>
                          <m:r>
                            <a:rPr lang="it-IT" i="1">
                              <a:latin typeface="Cambria Math" panose="02040503050406030204" pitchFamily="18" charset="0"/>
                            </a:rPr>
                            <m:t>𝑔</m:t>
                          </m:r>
                        </m:den>
                      </m:f>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i="1">
                                  <a:latin typeface="Cambria Math" panose="02040503050406030204" pitchFamily="18" charset="0"/>
                                </a:rPr>
                                <m:t>𝑎</m:t>
                              </m:r>
                            </m:e>
                            <m:sub>
                              <m:r>
                                <a:rPr lang="it-IT" b="0" i="1" smtClean="0">
                                  <a:latin typeface="Cambria Math" panose="02040503050406030204" pitchFamily="18" charset="0"/>
                                </a:rPr>
                                <m:t>𝑑𝑒𝑠</m:t>
                              </m:r>
                              <m:r>
                                <a:rPr lang="it-IT" b="0" i="1" smtClean="0">
                                  <a:latin typeface="Cambria Math" panose="02040503050406030204" pitchFamily="18" charset="0"/>
                                </a:rPr>
                                <m:t>,</m:t>
                              </m:r>
                              <m:r>
                                <a:rPr lang="it-IT" b="0" i="1" smtClean="0">
                                  <a:latin typeface="Cambria Math" panose="02040503050406030204" pitchFamily="18" charset="0"/>
                                </a:rPr>
                                <m:t>𝑥</m:t>
                              </m:r>
                            </m:sub>
                          </m:sSub>
                          <m:r>
                            <a:rPr lang="it-IT" i="1">
                              <a:latin typeface="Cambria Math" panose="02040503050406030204" pitchFamily="18" charset="0"/>
                            </a:rPr>
                            <m:t>𝑐𝑜𝑠</m:t>
                          </m:r>
                          <m:r>
                            <a:rPr lang="el-GR" i="1">
                              <a:latin typeface="Cambria Math" panose="02040503050406030204" pitchFamily="18" charset="0"/>
                            </a:rPr>
                            <m:t>𝜓</m:t>
                          </m:r>
                          <m:r>
                            <a:rPr lang="el-GR" i="1">
                              <a:latin typeface="Cambria Math" panose="02040503050406030204" pitchFamily="18" charset="0"/>
                            </a:rPr>
                            <m:t> + </m:t>
                          </m:r>
                          <m:sSub>
                            <m:sSubPr>
                              <m:ctrlPr>
                                <a:rPr lang="it-IT" b="0" i="1" smtClean="0">
                                  <a:latin typeface="Cambria Math" panose="02040503050406030204" pitchFamily="18" charset="0"/>
                                </a:rPr>
                              </m:ctrlPr>
                            </m:sSubPr>
                            <m:e>
                              <m:r>
                                <a:rPr lang="it-IT" i="1">
                                  <a:latin typeface="Cambria Math" panose="02040503050406030204" pitchFamily="18" charset="0"/>
                                </a:rPr>
                                <m:t>𝑎</m:t>
                              </m:r>
                            </m:e>
                            <m:sub>
                              <m:r>
                                <a:rPr lang="it-IT" b="0" i="1" smtClean="0">
                                  <a:latin typeface="Cambria Math" panose="02040503050406030204" pitchFamily="18" charset="0"/>
                                </a:rPr>
                                <m:t>𝑑𝑒𝑠</m:t>
                              </m:r>
                              <m:r>
                                <a:rPr lang="it-IT" b="0" i="1" smtClean="0">
                                  <a:latin typeface="Cambria Math" panose="02040503050406030204" pitchFamily="18" charset="0"/>
                                </a:rPr>
                                <m:t>,</m:t>
                              </m:r>
                              <m:r>
                                <a:rPr lang="it-IT" b="0" i="1" smtClean="0">
                                  <a:latin typeface="Cambria Math" panose="02040503050406030204" pitchFamily="18" charset="0"/>
                                </a:rPr>
                                <m:t>𝑦</m:t>
                              </m:r>
                            </m:sub>
                          </m:sSub>
                          <m:r>
                            <a:rPr lang="it-IT" i="1">
                              <a:latin typeface="Cambria Math" panose="02040503050406030204" pitchFamily="18" charset="0"/>
                            </a:rPr>
                            <m:t>𝑠𝑖𝑛</m:t>
                          </m:r>
                          <m:r>
                            <a:rPr lang="el-GR" i="1">
                              <a:latin typeface="Cambria Math" panose="02040503050406030204" pitchFamily="18" charset="0"/>
                            </a:rPr>
                            <m:t>𝜓</m:t>
                          </m:r>
                        </m:e>
                      </m:d>
                    </m:oMath>
                  </m:oMathPara>
                </a14:m>
                <a:endParaRPr lang="it-IT"/>
              </a:p>
              <a:p>
                <a:pPr marL="0" indent="0">
                  <a:buNone/>
                </a:pPr>
                <a:r>
                  <a:rPr lang="en-US" b="1"/>
                  <a:t>For simplicity, the desired yaw angle is assumed to be zero.</a:t>
                </a:r>
                <a:endParaRPr lang="it-IT" b="1"/>
              </a:p>
            </p:txBody>
          </p:sp>
        </mc:Choice>
        <mc:Fallback xmlns="">
          <p:sp>
            <p:nvSpPr>
              <p:cNvPr id="3" name="Segnaposto contenuto 2">
                <a:extLst>
                  <a:ext uri="{FF2B5EF4-FFF2-40B4-BE49-F238E27FC236}">
                    <a16:creationId xmlns:a16="http://schemas.microsoft.com/office/drawing/2014/main" id="{E0477827-CF7C-22DB-EFD8-AEF904BB0840}"/>
                  </a:ext>
                </a:extLst>
              </p:cNvPr>
              <p:cNvSpPr>
                <a:spLocks noGrp="1" noRot="1" noChangeAspect="1" noMove="1" noResize="1" noEditPoints="1" noAdjustHandles="1" noChangeArrowheads="1" noChangeShapeType="1" noTextEdit="1"/>
              </p:cNvSpPr>
              <p:nvPr>
                <p:ph idx="1"/>
              </p:nvPr>
            </p:nvSpPr>
            <p:spPr>
              <a:xfrm>
                <a:off x="640079" y="2633472"/>
                <a:ext cx="10890929" cy="3666744"/>
              </a:xfrm>
              <a:blipFill>
                <a:blip r:embed="rId3"/>
                <a:stretch>
                  <a:fillRect l="-560"/>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EB1E2835-13A9-CE41-5BA6-8BF45C9EE0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schermata, diagramma, Rettangolo&#10;&#10;Il contenuto generato dall'IA potrebbe non essere corretto.">
            <a:extLst>
              <a:ext uri="{FF2B5EF4-FFF2-40B4-BE49-F238E27FC236}">
                <a16:creationId xmlns:a16="http://schemas.microsoft.com/office/drawing/2014/main" id="{5AE3BAE9-FD2C-AD5C-62F6-9B016ECEB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047" y="390326"/>
            <a:ext cx="3353754" cy="25169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110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292FA-954D-DAFF-F926-3FDB70062E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5E62CBC-748E-FC1D-5618-012CDA11AFC5}"/>
              </a:ext>
            </a:extLst>
          </p:cNvPr>
          <p:cNvSpPr>
            <a:spLocks noGrp="1"/>
          </p:cNvSpPr>
          <p:nvPr>
            <p:ph type="title"/>
          </p:nvPr>
        </p:nvSpPr>
        <p:spPr>
          <a:xfrm>
            <a:off x="640079" y="1371601"/>
            <a:ext cx="10890929" cy="1097280"/>
          </a:xfrm>
        </p:spPr>
        <p:txBody>
          <a:bodyPr anchor="t">
            <a:normAutofit/>
          </a:bodyPr>
          <a:lstStyle/>
          <a:p>
            <a:r>
              <a:rPr lang="it-IT"/>
              <a:t>UAV Control: Inner loop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360543C-6711-ED05-5CE7-8330E3353ACC}"/>
                  </a:ext>
                </a:extLst>
              </p:cNvPr>
              <p:cNvSpPr>
                <a:spLocks noGrp="1"/>
              </p:cNvSpPr>
              <p:nvPr>
                <p:ph idx="1"/>
              </p:nvPr>
            </p:nvSpPr>
            <p:spPr>
              <a:xfrm>
                <a:off x="640079" y="2633472"/>
                <a:ext cx="7991857" cy="3666744"/>
              </a:xfrm>
            </p:spPr>
            <p:txBody>
              <a:bodyPr>
                <a:normAutofit/>
              </a:bodyPr>
              <a:lstStyle/>
              <a:p>
                <a:pPr marL="0" indent="0">
                  <a:buNone/>
                </a:pPr>
                <a:r>
                  <a:rPr lang="it-IT" b="1">
                    <a:latin typeface="Grandview Display (Corpo)"/>
                    <a:cs typeface="Arial" panose="020B0604020202020204" pitchFamily="34" charset="0"/>
                  </a:rPr>
                  <a:t>PD Controller:</a:t>
                </a:r>
              </a:p>
              <a:p>
                <a:r>
                  <a:rPr lang="it-IT">
                    <a:latin typeface="Grandview Display (Corpo)"/>
                    <a:cs typeface="Arial" panose="020B0604020202020204" pitchFamily="34" charset="0"/>
                  </a:rPr>
                  <a:t>Input</a:t>
                </a:r>
              </a:p>
              <a:p>
                <a:pPr marL="0" inden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𝑒</m:t>
                          </m:r>
                        </m:e>
                        <m:sub>
                          <m:r>
                            <a:rPr lang="el-GR" i="1">
                              <a:latin typeface="Cambria Math" panose="02040503050406030204" pitchFamily="18" charset="0"/>
                            </a:rPr>
                            <m:t>𝜇</m:t>
                          </m:r>
                        </m:sub>
                      </m:sSub>
                      <m:r>
                        <a:rPr lang="el-GR" i="1">
                          <a:latin typeface="Cambria Math" panose="02040503050406030204" pitchFamily="18" charset="0"/>
                        </a:rPr>
                        <m:t> = </m:t>
                      </m:r>
                      <m:sSub>
                        <m:sSubPr>
                          <m:ctrlPr>
                            <a:rPr lang="it-IT" b="0" i="1" smtClean="0">
                              <a:latin typeface="Cambria Math" panose="02040503050406030204" pitchFamily="18" charset="0"/>
                            </a:rPr>
                          </m:ctrlPr>
                        </m:sSubPr>
                        <m:e>
                          <m:r>
                            <a:rPr lang="el-GR" i="1">
                              <a:latin typeface="Cambria Math" panose="02040503050406030204" pitchFamily="18" charset="0"/>
                            </a:rPr>
                            <m:t>𝜇</m:t>
                          </m:r>
                        </m:e>
                        <m:sub>
                          <m:r>
                            <a:rPr lang="it-IT" i="1">
                              <a:latin typeface="Cambria Math" panose="02040503050406030204" pitchFamily="18" charset="0"/>
                            </a:rPr>
                            <m:t>𝑑𝑒𝑠</m:t>
                          </m:r>
                        </m:sub>
                      </m:sSub>
                      <m:r>
                        <a:rPr lang="it-IT" i="1">
                          <a:latin typeface="Cambria Math" panose="02040503050406030204" pitchFamily="18" charset="0"/>
                        </a:rPr>
                        <m:t> − </m:t>
                      </m:r>
                      <m:r>
                        <a:rPr lang="el-GR" i="1">
                          <a:latin typeface="Cambria Math" panose="02040503050406030204" pitchFamily="18" charset="0"/>
                        </a:rPr>
                        <m:t>𝜇</m:t>
                      </m:r>
                    </m:oMath>
                  </m:oMathPara>
                </a14:m>
                <a:endParaRPr lang="it-IT"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𝑒</m:t>
                          </m:r>
                        </m:e>
                        <m:sub>
                          <m:r>
                            <a:rPr lang="el-GR" i="1">
                              <a:latin typeface="Cambria Math" panose="02040503050406030204" pitchFamily="18" charset="0"/>
                            </a:rPr>
                            <m:t>𝜔</m:t>
                          </m:r>
                        </m:sub>
                      </m:sSub>
                      <m:r>
                        <a:rPr lang="el-GR" i="1">
                          <a:latin typeface="Cambria Math" panose="02040503050406030204" pitchFamily="18" charset="0"/>
                        </a:rPr>
                        <m:t> = −</m:t>
                      </m:r>
                      <m:r>
                        <a:rPr lang="el-GR" i="1">
                          <a:latin typeface="Cambria Math" panose="02040503050406030204" pitchFamily="18" charset="0"/>
                        </a:rPr>
                        <m:t>𝜔</m:t>
                      </m:r>
                    </m:oMath>
                  </m:oMathPara>
                </a14:m>
                <a:endParaRPr lang="it-IT">
                  <a:latin typeface="Arial" panose="020B0604020202020204" pitchFamily="34" charset="0"/>
                </a:endParaRPr>
              </a:p>
              <a:p>
                <a:r>
                  <a:rPr lang="it-IT">
                    <a:latin typeface="Grandview Display (Corpo)"/>
                    <a:cs typeface="Arial" panose="020B0604020202020204" pitchFamily="34" charset="0"/>
                  </a:rPr>
                  <a:t>Output</a:t>
                </a:r>
              </a:p>
              <a:p>
                <a:pPr marL="0" indent="0">
                  <a:buNone/>
                </a:pPr>
                <a14:m>
                  <m:oMathPara xmlns:m="http://schemas.openxmlformats.org/officeDocument/2006/math">
                    <m:oMathParaPr>
                      <m:jc m:val="centerGroup"/>
                    </m:oMathParaPr>
                    <m:oMath xmlns:m="http://schemas.openxmlformats.org/officeDocument/2006/math">
                      <m:r>
                        <a:rPr lang="el-GR" i="1">
                          <a:latin typeface="Cambria Math" panose="02040503050406030204" pitchFamily="18" charset="0"/>
                          <a:cs typeface="Arial" panose="020B0604020202020204" pitchFamily="34" charset="0"/>
                        </a:rPr>
                        <m:t>𝜏</m:t>
                      </m:r>
                      <m:r>
                        <a:rPr lang="el-GR" i="1">
                          <a:latin typeface="Cambria Math" panose="02040503050406030204" pitchFamily="18" charset="0"/>
                          <a:cs typeface="Arial" panose="020B0604020202020204" pitchFamily="34" charset="0"/>
                        </a:rPr>
                        <m:t> = </m:t>
                      </m:r>
                      <m:sSub>
                        <m:sSubPr>
                          <m:ctrlPr>
                            <a:rPr lang="it-IT" b="0" i="1" smtClean="0">
                              <a:solidFill>
                                <a:srgbClr val="92D050"/>
                              </a:solidFill>
                              <a:latin typeface="Cambria Math" panose="02040503050406030204" pitchFamily="18" charset="0"/>
                              <a:cs typeface="Arial" panose="020B0604020202020204" pitchFamily="34" charset="0"/>
                            </a:rPr>
                          </m:ctrlPr>
                        </m:sSubPr>
                        <m:e>
                          <m:r>
                            <a:rPr lang="it-IT" i="1">
                              <a:solidFill>
                                <a:srgbClr val="92D050"/>
                              </a:solidFill>
                              <a:latin typeface="Cambria Math" panose="02040503050406030204" pitchFamily="18" charset="0"/>
                              <a:cs typeface="Arial" panose="020B0604020202020204" pitchFamily="34" charset="0"/>
                            </a:rPr>
                            <m:t>𝐾</m:t>
                          </m:r>
                        </m:e>
                        <m:sub>
                          <m:r>
                            <a:rPr lang="it-IT" i="1">
                              <a:solidFill>
                                <a:srgbClr val="92D050"/>
                              </a:solidFill>
                              <a:latin typeface="Cambria Math" panose="02040503050406030204" pitchFamily="18" charset="0"/>
                              <a:cs typeface="Arial" panose="020B0604020202020204" pitchFamily="34" charset="0"/>
                            </a:rPr>
                            <m:t>𝑃</m:t>
                          </m:r>
                        </m:sub>
                      </m:sSub>
                      <m:r>
                        <a:rPr lang="it-IT" i="1">
                          <a:solidFill>
                            <a:srgbClr val="92D050"/>
                          </a:solidFill>
                          <a:latin typeface="Cambria Math" panose="02040503050406030204" pitchFamily="18" charset="0"/>
                          <a:cs typeface="Arial" panose="020B0604020202020204" pitchFamily="34" charset="0"/>
                        </a:rPr>
                        <m:t> </m:t>
                      </m:r>
                      <m:sSub>
                        <m:sSubPr>
                          <m:ctrlPr>
                            <a:rPr lang="it-IT" b="0" i="1" smtClean="0">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𝑒</m:t>
                          </m:r>
                        </m:e>
                        <m:sub>
                          <m:r>
                            <a:rPr lang="el-GR" i="1">
                              <a:latin typeface="Cambria Math" panose="02040503050406030204" pitchFamily="18" charset="0"/>
                              <a:cs typeface="Arial" panose="020B0604020202020204" pitchFamily="34" charset="0"/>
                            </a:rPr>
                            <m:t>𝜇</m:t>
                          </m:r>
                        </m:sub>
                      </m:sSub>
                      <m:r>
                        <a:rPr lang="el-GR" i="1">
                          <a:latin typeface="Cambria Math" panose="02040503050406030204" pitchFamily="18" charset="0"/>
                          <a:cs typeface="Arial" panose="020B0604020202020204" pitchFamily="34" charset="0"/>
                        </a:rPr>
                        <m:t> + </m:t>
                      </m:r>
                      <m:sSub>
                        <m:sSubPr>
                          <m:ctrlPr>
                            <a:rPr lang="it-IT" b="0" i="1" smtClean="0">
                              <a:solidFill>
                                <a:srgbClr val="FFC000"/>
                              </a:solidFill>
                              <a:latin typeface="Cambria Math" panose="02040503050406030204" pitchFamily="18" charset="0"/>
                              <a:cs typeface="Arial" panose="020B0604020202020204" pitchFamily="34" charset="0"/>
                            </a:rPr>
                          </m:ctrlPr>
                        </m:sSubPr>
                        <m:e>
                          <m:r>
                            <a:rPr lang="it-IT" i="1">
                              <a:solidFill>
                                <a:srgbClr val="FFC000"/>
                              </a:solidFill>
                              <a:latin typeface="Cambria Math" panose="02040503050406030204" pitchFamily="18" charset="0"/>
                              <a:cs typeface="Arial" panose="020B0604020202020204" pitchFamily="34" charset="0"/>
                            </a:rPr>
                            <m:t>𝐾</m:t>
                          </m:r>
                        </m:e>
                        <m:sub>
                          <m:r>
                            <a:rPr lang="it-IT" i="1">
                              <a:solidFill>
                                <a:srgbClr val="FFC000"/>
                              </a:solidFill>
                              <a:latin typeface="Cambria Math" panose="02040503050406030204" pitchFamily="18" charset="0"/>
                              <a:cs typeface="Arial" panose="020B0604020202020204" pitchFamily="34" charset="0"/>
                            </a:rPr>
                            <m:t>𝐷</m:t>
                          </m:r>
                        </m:sub>
                      </m:sSub>
                      <m:sSub>
                        <m:sSubPr>
                          <m:ctrlPr>
                            <a:rPr lang="it-IT" b="0" i="1" smtClean="0">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𝑒</m:t>
                          </m:r>
                        </m:e>
                        <m:sub>
                          <m:r>
                            <a:rPr lang="el-GR" i="1">
                              <a:latin typeface="Cambria Math" panose="02040503050406030204" pitchFamily="18" charset="0"/>
                              <a:cs typeface="Arial" panose="020B0604020202020204" pitchFamily="34" charset="0"/>
                            </a:rPr>
                            <m:t>𝜔</m:t>
                          </m:r>
                        </m:sub>
                      </m:sSub>
                    </m:oMath>
                  </m:oMathPara>
                </a14:m>
                <a:endParaRPr lang="it-IT">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left"/>
                    </m:oMathParaPr>
                    <m:oMath xmlns:m="http://schemas.openxmlformats.org/officeDocument/2006/math">
                      <m:r>
                        <a:rPr lang="el-GR" i="1">
                          <a:latin typeface="Cambria Math" panose="02040503050406030204" pitchFamily="18" charset="0"/>
                        </a:rPr>
                        <m:t>𝜇</m:t>
                      </m:r>
                      <m:r>
                        <a:rPr lang="it-IT" b="0" i="1" smtClean="0">
                          <a:latin typeface="Cambria Math" panose="02040503050406030204" pitchFamily="18" charset="0"/>
                        </a:rPr>
                        <m:t>=</m:t>
                      </m:r>
                      <m:sSup>
                        <m:sSupPr>
                          <m:ctrlPr>
                            <a:rPr lang="el-GR" i="1">
                              <a:latin typeface="Cambria Math" panose="02040503050406030204" pitchFamily="18" charset="0"/>
                            </a:rPr>
                          </m:ctrlPr>
                        </m:sSupPr>
                        <m:e>
                          <m:d>
                            <m:dPr>
                              <m:begChr m:val="["/>
                              <m:endChr m:val="]"/>
                              <m:ctrlPr>
                                <a:rPr lang="el-GR" i="1">
                                  <a:latin typeface="Cambria Math" panose="02040503050406030204" pitchFamily="18" charset="0"/>
                                </a:rPr>
                              </m:ctrlPr>
                            </m:dPr>
                            <m:e>
                              <m:r>
                                <a:rPr lang="el-GR" i="1">
                                  <a:latin typeface="Cambria Math" panose="02040503050406030204" pitchFamily="18" charset="0"/>
                                </a:rPr>
                                <m:t>𝜙</m:t>
                              </m:r>
                              <m:r>
                                <a:rPr lang="el-GR" i="1">
                                  <a:latin typeface="Cambria Math" panose="02040503050406030204" pitchFamily="18" charset="0"/>
                                </a:rPr>
                                <m:t>, </m:t>
                              </m:r>
                              <m:r>
                                <a:rPr lang="el-GR" i="1">
                                  <a:latin typeface="Cambria Math" panose="02040503050406030204" pitchFamily="18" charset="0"/>
                                </a:rPr>
                                <m:t>𝜃</m:t>
                              </m:r>
                              <m:r>
                                <a:rPr lang="el-GR" i="1">
                                  <a:latin typeface="Cambria Math" panose="02040503050406030204" pitchFamily="18" charset="0"/>
                                </a:rPr>
                                <m:t>, </m:t>
                              </m:r>
                              <m:r>
                                <a:rPr lang="el-GR" i="1">
                                  <a:latin typeface="Cambria Math" panose="02040503050406030204" pitchFamily="18" charset="0"/>
                                </a:rPr>
                                <m:t>𝜓</m:t>
                              </m:r>
                            </m:e>
                          </m:d>
                        </m:e>
                        <m:sup>
                          <m:r>
                            <a:rPr lang="el-GR" i="1">
                              <a:latin typeface="Cambria Math" panose="02040503050406030204" pitchFamily="18" charset="0"/>
                            </a:rPr>
                            <m:t>′</m:t>
                          </m:r>
                        </m:sup>
                      </m:sSup>
                    </m:oMath>
                  </m:oMathPara>
                </a14:m>
                <a:endParaRPr lang="it-IT">
                  <a:latin typeface="Arial" panose="020B0604020202020204" pitchFamily="34" charset="0"/>
                </a:endParaRPr>
              </a:p>
              <a:p>
                <a:pPr marL="0" indent="0">
                  <a:buNone/>
                </a:pPr>
                <a14:m>
                  <m:oMathPara xmlns:m="http://schemas.openxmlformats.org/officeDocument/2006/math">
                    <m:oMathParaPr>
                      <m:jc m:val="left"/>
                    </m:oMathParaPr>
                    <m:oMath xmlns:m="http://schemas.openxmlformats.org/officeDocument/2006/math">
                      <m:r>
                        <a:rPr lang="el-GR" i="1">
                          <a:latin typeface="Cambria Math" panose="02040503050406030204" pitchFamily="18" charset="0"/>
                        </a:rPr>
                        <m:t>𝜔</m:t>
                      </m:r>
                      <m:r>
                        <a:rPr lang="el-GR" i="1">
                          <a:latin typeface="Cambria Math" panose="02040503050406030204" pitchFamily="18" charset="0"/>
                        </a:rPr>
                        <m:t> = [</m:t>
                      </m:r>
                      <m:r>
                        <a:rPr lang="it-IT" i="1">
                          <a:latin typeface="Cambria Math" panose="02040503050406030204" pitchFamily="18" charset="0"/>
                        </a:rPr>
                        <m:t>𝑝</m:t>
                      </m:r>
                      <m:r>
                        <a:rPr lang="it-IT" i="1">
                          <a:latin typeface="Cambria Math" panose="02040503050406030204" pitchFamily="18" charset="0"/>
                        </a:rPr>
                        <m:t>, </m:t>
                      </m:r>
                      <m:r>
                        <a:rPr lang="it-IT" i="1">
                          <a:latin typeface="Cambria Math" panose="02040503050406030204" pitchFamily="18" charset="0"/>
                        </a:rPr>
                        <m:t>𝑞</m:t>
                      </m:r>
                      <m:r>
                        <a:rPr lang="it-IT" i="1">
                          <a:latin typeface="Cambria Math" panose="02040503050406030204" pitchFamily="18" charset="0"/>
                        </a:rPr>
                        <m:t>, </m:t>
                      </m:r>
                      <m:r>
                        <a:rPr lang="it-IT" i="1">
                          <a:latin typeface="Cambria Math" panose="02040503050406030204" pitchFamily="18" charset="0"/>
                        </a:rPr>
                        <m:t>𝑟</m:t>
                      </m:r>
                      <m:r>
                        <a:rPr lang="it-IT" i="1">
                          <a:latin typeface="Cambria Math" panose="02040503050406030204" pitchFamily="18" charset="0"/>
                        </a:rPr>
                        <m:t>]′</m:t>
                      </m:r>
                    </m:oMath>
                  </m:oMathPara>
                </a14:m>
                <a:endParaRPr lang="it-IT">
                  <a:latin typeface="Arial" panose="020B0604020202020204" pitchFamily="34" charset="0"/>
                </a:endParaRPr>
              </a:p>
            </p:txBody>
          </p:sp>
        </mc:Choice>
        <mc:Fallback xmlns="">
          <p:sp>
            <p:nvSpPr>
              <p:cNvPr id="3" name="Segnaposto contenuto 2">
                <a:extLst>
                  <a:ext uri="{FF2B5EF4-FFF2-40B4-BE49-F238E27FC236}">
                    <a16:creationId xmlns:a16="http://schemas.microsoft.com/office/drawing/2014/main" id="{A360543C-6711-ED05-5CE7-8330E3353ACC}"/>
                  </a:ext>
                </a:extLst>
              </p:cNvPr>
              <p:cNvSpPr>
                <a:spLocks noGrp="1" noRot="1" noChangeAspect="1" noMove="1" noResize="1" noEditPoints="1" noAdjustHandles="1" noChangeArrowheads="1" noChangeShapeType="1" noTextEdit="1"/>
              </p:cNvSpPr>
              <p:nvPr>
                <p:ph idx="1"/>
              </p:nvPr>
            </p:nvSpPr>
            <p:spPr>
              <a:xfrm>
                <a:off x="640079" y="2633472"/>
                <a:ext cx="7991857" cy="3666744"/>
              </a:xfrm>
              <a:blipFill>
                <a:blip r:embed="rId3"/>
                <a:stretch>
                  <a:fillRect l="-763"/>
                </a:stretch>
              </a:blipFill>
            </p:spPr>
            <p:txBody>
              <a:bodyPr/>
              <a:lstStyle/>
              <a:p>
                <a:r>
                  <a:rPr lang="en-US">
                    <a:noFill/>
                  </a:rPr>
                  <a:t> </a:t>
                </a:r>
              </a:p>
            </p:txBody>
          </p:sp>
        </mc:Fallback>
      </mc:AlternateContent>
      <p:pic>
        <p:nvPicPr>
          <p:cNvPr id="6" name="Immagine 5" descr="Immagine che contiene diagramma, schizzo, disegno, linea&#10;&#10;Il contenuto generato dall'IA potrebbe non essere corretto.">
            <a:extLst>
              <a:ext uri="{FF2B5EF4-FFF2-40B4-BE49-F238E27FC236}">
                <a16:creationId xmlns:a16="http://schemas.microsoft.com/office/drawing/2014/main" id="{181862F9-B235-AED1-9272-0E70A43CD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28" y="2273658"/>
            <a:ext cx="6096000" cy="3682285"/>
          </a:xfrm>
          <a:prstGeom prst="rect">
            <a:avLst/>
          </a:prstGeom>
        </p:spPr>
      </p:pic>
      <p:sp>
        <p:nvSpPr>
          <p:cNvPr id="7" name="Rettangolo 6">
            <a:extLst>
              <a:ext uri="{FF2B5EF4-FFF2-40B4-BE49-F238E27FC236}">
                <a16:creationId xmlns:a16="http://schemas.microsoft.com/office/drawing/2014/main" id="{EA0BBAC5-5E51-50F5-D085-040A3757CBA9}"/>
              </a:ext>
            </a:extLst>
          </p:cNvPr>
          <p:cNvSpPr/>
          <p:nvPr/>
        </p:nvSpPr>
        <p:spPr>
          <a:xfrm>
            <a:off x="6379680" y="2723468"/>
            <a:ext cx="5646656" cy="2554661"/>
          </a:xfrm>
          <a:prstGeom prst="rect">
            <a:avLst/>
          </a:prstGeom>
          <a:noFill/>
          <a:ln w="9525" cap="flat" cmpd="sng" algn="ctr">
            <a:solidFill>
              <a:schemeClr val="accent1"/>
            </a:solidFill>
            <a:prstDash val="solid"/>
            <a:round/>
            <a:headEnd type="none" w="med" len="med"/>
            <a:tailEnd type="none" w="med" len="med"/>
          </a:ln>
          <a:effectLst>
            <a:glow rad="101600">
              <a:schemeClr val="accent1">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Tree>
    <p:extLst>
      <p:ext uri="{BB962C8B-B14F-4D97-AF65-F5344CB8AC3E}">
        <p14:creationId xmlns:p14="http://schemas.microsoft.com/office/powerpoint/2010/main" val="6507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15F58E0-A26E-89F9-1991-C9F98D42CDFF}"/>
              </a:ext>
            </a:extLst>
          </p:cNvPr>
          <p:cNvSpPr>
            <a:spLocks noGrp="1"/>
          </p:cNvSpPr>
          <p:nvPr>
            <p:ph type="title"/>
          </p:nvPr>
        </p:nvSpPr>
        <p:spPr>
          <a:xfrm>
            <a:off x="640080" y="852625"/>
            <a:ext cx="3000587" cy="4160520"/>
          </a:xfrm>
        </p:spPr>
        <p:txBody>
          <a:bodyPr anchor="t">
            <a:normAutofit/>
          </a:bodyPr>
          <a:lstStyle/>
          <a:p>
            <a:r>
              <a:rPr lang="it-IT" sz="3300" err="1"/>
              <a:t>Reinforcement</a:t>
            </a:r>
            <a:r>
              <a:rPr lang="it-IT" sz="3300"/>
              <a:t> Learning</a:t>
            </a:r>
          </a:p>
        </p:txBody>
      </p:sp>
      <p:cxnSp>
        <p:nvCxnSpPr>
          <p:cNvPr id="11" name="Straight Connector 10">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ECC36235-456D-142D-9387-C82A47B0560E}"/>
              </a:ext>
            </a:extLst>
          </p:cNvPr>
          <p:cNvGraphicFramePr>
            <a:graphicFrameLocks noGrp="1"/>
          </p:cNvGraphicFramePr>
          <p:nvPr>
            <p:ph idx="1"/>
            <p:extLst>
              <p:ext uri="{D42A27DB-BD31-4B8C-83A1-F6EECF244321}">
                <p14:modId xmlns:p14="http://schemas.microsoft.com/office/powerpoint/2010/main" val="3020792189"/>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8" name="Immagine 27" descr="Immagine che contiene schermata, cartone animato, nuvola, Animazione&#10;&#10;Il contenuto generato dall'IA potrebbe non essere corretto.">
            <a:extLst>
              <a:ext uri="{FF2B5EF4-FFF2-40B4-BE49-F238E27FC236}">
                <a16:creationId xmlns:a16="http://schemas.microsoft.com/office/drawing/2014/main" id="{04CE9326-E3B5-15E7-401A-85741A6395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080" y="1988752"/>
            <a:ext cx="2782587" cy="4197198"/>
          </a:xfrm>
          <a:prstGeom prst="rect">
            <a:avLst/>
          </a:prstGeom>
        </p:spPr>
      </p:pic>
      <p:cxnSp>
        <p:nvCxnSpPr>
          <p:cNvPr id="7" name="Connettore 2 6">
            <a:extLst>
              <a:ext uri="{FF2B5EF4-FFF2-40B4-BE49-F238E27FC236}">
                <a16:creationId xmlns:a16="http://schemas.microsoft.com/office/drawing/2014/main" id="{806B398E-AA47-0D58-E797-C9BAF9E11C53}"/>
              </a:ext>
            </a:extLst>
          </p:cNvPr>
          <p:cNvCxnSpPr>
            <a:cxnSpLocks/>
          </p:cNvCxnSpPr>
          <p:nvPr/>
        </p:nvCxnSpPr>
        <p:spPr>
          <a:xfrm>
            <a:off x="1783080" y="4544568"/>
            <a:ext cx="0" cy="1068742"/>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10" name="CasellaDiTesto 9">
            <a:extLst>
              <a:ext uri="{FF2B5EF4-FFF2-40B4-BE49-F238E27FC236}">
                <a16:creationId xmlns:a16="http://schemas.microsoft.com/office/drawing/2014/main" id="{9F01FC19-D1FC-0ACB-0AD9-70D2B4F04371}"/>
              </a:ext>
            </a:extLst>
          </p:cNvPr>
          <p:cNvSpPr txBox="1"/>
          <p:nvPr/>
        </p:nvSpPr>
        <p:spPr>
          <a:xfrm>
            <a:off x="1466424" y="4412981"/>
            <a:ext cx="175656" cy="1200329"/>
          </a:xfrm>
          <a:prstGeom prst="rect">
            <a:avLst/>
          </a:prstGeom>
          <a:noFill/>
        </p:spPr>
        <p:txBody>
          <a:bodyPr wrap="square" rtlCol="0">
            <a:spAutoFit/>
          </a:bodyPr>
          <a:lstStyle/>
          <a:p>
            <a:r>
              <a:rPr lang="it-IT" sz="1200">
                <a:solidFill>
                  <a:srgbClr val="FF0000"/>
                </a:solidFill>
              </a:rPr>
              <a:t>Action</a:t>
            </a:r>
          </a:p>
        </p:txBody>
      </p:sp>
      <p:sp>
        <p:nvSpPr>
          <p:cNvPr id="13" name="Rettangolo 12">
            <a:extLst>
              <a:ext uri="{FF2B5EF4-FFF2-40B4-BE49-F238E27FC236}">
                <a16:creationId xmlns:a16="http://schemas.microsoft.com/office/drawing/2014/main" id="{6898F143-3861-5159-8C4F-2737CD6383D2}"/>
              </a:ext>
            </a:extLst>
          </p:cNvPr>
          <p:cNvSpPr/>
          <p:nvPr/>
        </p:nvSpPr>
        <p:spPr>
          <a:xfrm>
            <a:off x="1993392" y="3593592"/>
            <a:ext cx="374904" cy="50292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cxnSp>
        <p:nvCxnSpPr>
          <p:cNvPr id="15" name="Connettore 2 14">
            <a:extLst>
              <a:ext uri="{FF2B5EF4-FFF2-40B4-BE49-F238E27FC236}">
                <a16:creationId xmlns:a16="http://schemas.microsoft.com/office/drawing/2014/main" id="{92D13538-43E3-40E9-BAEC-0745BE0D1EF7}"/>
              </a:ext>
            </a:extLst>
          </p:cNvPr>
          <p:cNvCxnSpPr>
            <a:cxnSpLocks/>
          </p:cNvCxnSpPr>
          <p:nvPr/>
        </p:nvCxnSpPr>
        <p:spPr>
          <a:xfrm flipV="1">
            <a:off x="2445296" y="2943063"/>
            <a:ext cx="183100" cy="59716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CasellaDiTesto 15">
            <a:extLst>
              <a:ext uri="{FF2B5EF4-FFF2-40B4-BE49-F238E27FC236}">
                <a16:creationId xmlns:a16="http://schemas.microsoft.com/office/drawing/2014/main" id="{7F7D7DC0-20BC-AE5A-F3E7-D5DB365FDFAC}"/>
              </a:ext>
            </a:extLst>
          </p:cNvPr>
          <p:cNvSpPr txBox="1"/>
          <p:nvPr/>
        </p:nvSpPr>
        <p:spPr>
          <a:xfrm>
            <a:off x="2368296" y="2573731"/>
            <a:ext cx="962123" cy="369332"/>
          </a:xfrm>
          <a:prstGeom prst="rect">
            <a:avLst/>
          </a:prstGeom>
          <a:noFill/>
        </p:spPr>
        <p:txBody>
          <a:bodyPr wrap="none" rtlCol="0">
            <a:spAutoFit/>
          </a:bodyPr>
          <a:lstStyle/>
          <a:p>
            <a:r>
              <a:rPr lang="it-IT" err="1">
                <a:solidFill>
                  <a:schemeClr val="accent6"/>
                </a:solidFill>
              </a:rPr>
              <a:t>Reward</a:t>
            </a:r>
            <a:endParaRPr lang="it-IT">
              <a:solidFill>
                <a:schemeClr val="accent6"/>
              </a:solidFill>
            </a:endParaRPr>
          </a:p>
        </p:txBody>
      </p:sp>
      <p:sp>
        <p:nvSpPr>
          <p:cNvPr id="18" name="CasellaDiTesto 17">
            <a:extLst>
              <a:ext uri="{FF2B5EF4-FFF2-40B4-BE49-F238E27FC236}">
                <a16:creationId xmlns:a16="http://schemas.microsoft.com/office/drawing/2014/main" id="{A756A9E8-B13A-5BEA-5160-E3981455A305}"/>
              </a:ext>
            </a:extLst>
          </p:cNvPr>
          <p:cNvSpPr txBox="1"/>
          <p:nvPr/>
        </p:nvSpPr>
        <p:spPr>
          <a:xfrm>
            <a:off x="717080" y="1982461"/>
            <a:ext cx="2246376" cy="369332"/>
          </a:xfrm>
          <a:prstGeom prst="rect">
            <a:avLst/>
          </a:prstGeom>
          <a:noFill/>
        </p:spPr>
        <p:txBody>
          <a:bodyPr wrap="square" rtlCol="0">
            <a:spAutoFit/>
          </a:bodyPr>
          <a:lstStyle/>
          <a:p>
            <a:pPr lvl="0"/>
            <a:r>
              <a:rPr lang="en-US">
                <a:solidFill>
                  <a:srgbClr val="7030A0"/>
                </a:solidFill>
              </a:rPr>
              <a:t>Environment</a:t>
            </a:r>
            <a:endParaRPr lang="it-IT">
              <a:solidFill>
                <a:srgbClr val="7030A0"/>
              </a:solidFill>
            </a:endParaRPr>
          </a:p>
        </p:txBody>
      </p:sp>
      <p:sp>
        <p:nvSpPr>
          <p:cNvPr id="19" name="Rettangolo 18">
            <a:extLst>
              <a:ext uri="{FF2B5EF4-FFF2-40B4-BE49-F238E27FC236}">
                <a16:creationId xmlns:a16="http://schemas.microsoft.com/office/drawing/2014/main" id="{A0F85EBB-914B-93AC-7399-B06567D2534B}"/>
              </a:ext>
            </a:extLst>
          </p:cNvPr>
          <p:cNvSpPr/>
          <p:nvPr/>
        </p:nvSpPr>
        <p:spPr>
          <a:xfrm>
            <a:off x="717080" y="1982461"/>
            <a:ext cx="2782587" cy="4203489"/>
          </a:xfrm>
          <a:prstGeom prst="rect">
            <a:avLst/>
          </a:prstGeom>
          <a:noFill/>
          <a:ln w="539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it-IT"/>
          </a:p>
        </p:txBody>
      </p:sp>
    </p:spTree>
    <p:extLst>
      <p:ext uri="{BB962C8B-B14F-4D97-AF65-F5344CB8AC3E}">
        <p14:creationId xmlns:p14="http://schemas.microsoft.com/office/powerpoint/2010/main" val="2080739549"/>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b406aab-a1f1-4f13-a7aa-dd573da3d332}" enabled="0" method="" siteId="{5b406aab-a1f1-4f13-a7aa-dd573da3d332}" removed="1"/>
</clbl:labelList>
</file>

<file path=docProps/app.xml><?xml version="1.0" encoding="utf-8"?>
<Properties xmlns="http://schemas.openxmlformats.org/officeDocument/2006/extended-properties" xmlns:vt="http://schemas.openxmlformats.org/officeDocument/2006/docPropsVTypes">
  <TotalTime>31</TotalTime>
  <Words>3216</Words>
  <Application>Microsoft Office PowerPoint</Application>
  <PresentationFormat>Widescreen</PresentationFormat>
  <Paragraphs>223</Paragraphs>
  <Slides>33</Slides>
  <Notes>32</Notes>
  <HiddenSlides>0</HiddenSlides>
  <MMClips>3</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33</vt:i4>
      </vt:variant>
    </vt:vector>
  </HeadingPairs>
  <TitlesOfParts>
    <vt:vector size="40" baseType="lpstr">
      <vt:lpstr>Aptos</vt:lpstr>
      <vt:lpstr>Arial</vt:lpstr>
      <vt:lpstr>Cambria Math</vt:lpstr>
      <vt:lpstr>Grandview Display</vt:lpstr>
      <vt:lpstr>Grandview Display (Corpo)</vt:lpstr>
      <vt:lpstr>Menlo</vt:lpstr>
      <vt:lpstr>DashVTI</vt:lpstr>
      <vt:lpstr>PID Tuning for a UAV using Reinforcement Learning</vt:lpstr>
      <vt:lpstr>Introduction</vt:lpstr>
      <vt:lpstr>Goals</vt:lpstr>
      <vt:lpstr>Mathematical Model</vt:lpstr>
      <vt:lpstr>UAV Control</vt:lpstr>
      <vt:lpstr>UAV Control: Outer Loop</vt:lpstr>
      <vt:lpstr>UAV Control: Desired Angles</vt:lpstr>
      <vt:lpstr>UAV Control: Inner loop</vt:lpstr>
      <vt:lpstr>Reinforcement Learning</vt:lpstr>
      <vt:lpstr>Deep Deterministic Policy Gradient (DDPG)</vt:lpstr>
      <vt:lpstr>Twin Delayed Deep Deterministic Policy Gradient (TD3)</vt:lpstr>
      <vt:lpstr>Soft Actor Critic (SAC)</vt:lpstr>
      <vt:lpstr>Methods Confrontation Table</vt:lpstr>
      <vt:lpstr>Simulink</vt:lpstr>
      <vt:lpstr>Path Reference</vt:lpstr>
      <vt:lpstr>RL implementation</vt:lpstr>
      <vt:lpstr>RL Reward Function</vt:lpstr>
      <vt:lpstr>RL Block Scheme</vt:lpstr>
      <vt:lpstr>RL Training Phase </vt:lpstr>
      <vt:lpstr>Results:Position tracking </vt:lpstr>
      <vt:lpstr>Results:Velocity tracking </vt:lpstr>
      <vt:lpstr>Results:Error Position tracking </vt:lpstr>
      <vt:lpstr>Results:Error Velocity tracking </vt:lpstr>
      <vt:lpstr>Results:Position tracking  with measurement error  </vt:lpstr>
      <vt:lpstr>Results:Error Position tracking  with measurement error  </vt:lpstr>
      <vt:lpstr>Results:The outer loop controller gains of RL-based controller </vt:lpstr>
      <vt:lpstr>Wind</vt:lpstr>
      <vt:lpstr>Results: Position tracking with measurement errore &amp; disturbance velocity</vt:lpstr>
      <vt:lpstr>Results: Error Position tracking with measurement errore &amp; disturbance velocity</vt:lpstr>
      <vt:lpstr>The outer loop controller gains of RL-based controller with disturbance of wind</vt:lpstr>
      <vt:lpstr>DDPG vs TD3 vs SAC Training Phase</vt:lpstr>
      <vt:lpstr>3D Animation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TRUPPI FEDERICO</dc:creator>
  <cp:lastModifiedBy>GRANDE ALESSANDRO FRANCESCO</cp:lastModifiedBy>
  <cp:revision>2</cp:revision>
  <dcterms:created xsi:type="dcterms:W3CDTF">2025-09-25T08:11:41Z</dcterms:created>
  <dcterms:modified xsi:type="dcterms:W3CDTF">2025-10-16T11:55:46Z</dcterms:modified>
</cp:coreProperties>
</file>